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2.xml" ContentType="application/vnd.openxmlformats-officedocument.presentationml.notesSlide+xml"/>
  <Override PartName="/ppt/ink/ink7.xml" ContentType="application/inkml+xml"/>
  <Override PartName="/ppt/notesSlides/notesSlide3.xml" ContentType="application/vnd.openxmlformats-officedocument.presentationml.notesSlide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notesSlides/notesSlide4.xml" ContentType="application/vnd.openxmlformats-officedocument.presentationml.notesSlide+xml"/>
  <Override PartName="/ppt/ink/ink13.xml" ContentType="application/inkml+xml"/>
  <Override PartName="/ppt/notesSlides/notesSlide5.xml" ContentType="application/vnd.openxmlformats-officedocument.presentationml.notesSlide+xml"/>
  <Override PartName="/ppt/ink/ink14.xml" ContentType="application/inkml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6"/>
  </p:notesMasterIdLst>
  <p:sldIdLst>
    <p:sldId id="256" r:id="rId5"/>
    <p:sldId id="267" r:id="rId6"/>
    <p:sldId id="268" r:id="rId7"/>
    <p:sldId id="269" r:id="rId8"/>
    <p:sldId id="273" r:id="rId9"/>
    <p:sldId id="275" r:id="rId10"/>
    <p:sldId id="276" r:id="rId11"/>
    <p:sldId id="270" r:id="rId12"/>
    <p:sldId id="271" r:id="rId13"/>
    <p:sldId id="272" r:id="rId14"/>
    <p:sldId id="257" r:id="rId15"/>
    <p:sldId id="259" r:id="rId16"/>
    <p:sldId id="260" r:id="rId17"/>
    <p:sldId id="262" r:id="rId18"/>
    <p:sldId id="258" r:id="rId19"/>
    <p:sldId id="264" r:id="rId20"/>
    <p:sldId id="265" r:id="rId21"/>
    <p:sldId id="266" r:id="rId22"/>
    <p:sldId id="277" r:id="rId23"/>
    <p:sldId id="278" r:id="rId24"/>
    <p:sldId id="279" r:id="rId25"/>
    <p:sldId id="280" r:id="rId26"/>
    <p:sldId id="289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63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10206C-D4F6-4341-A625-BD504D9CA948}" v="404" dt="2022-06-03T20:18:55.6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364" autoAdjust="0"/>
  </p:normalViewPr>
  <p:slideViewPr>
    <p:cSldViewPr snapToGrid="0">
      <p:cViewPr varScale="1">
        <p:scale>
          <a:sx n="50" d="100"/>
          <a:sy n="50" d="100"/>
        </p:scale>
        <p:origin x="29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6-03T19:14:34.0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11114 14811 544 0,'1'-4'337'0,"1"0"-149"0,3 0-107 0,0 1 76 16,4-2-55-16,1 2-24 0,1-1-18 0,7 3-10 15,0 0-6-15,8-4-7 0,1 0-5 0,6 1-6 16,7-3-3-16,7-3-3 0,-2 3-3 0,-1-2-3 0,7 2 2 0,10-1 3 16,1 1-1-16,-4-3 0 0,3 4 0 0,3 1-2 15,12-2 1-15,7 4 1 0,3 0-8 0,-9 0-1 16,5 3-3-16,11 0-1 0,7 3-3 0,8 0-2 15,-10 4 1-15,14-2-1 0,-3-1 1 0,5 4 0 16,0 0 2-16,2 1 5 0,-6 2 6 0,-6 1 7 16,2-1 5-16,0 3 6 0,-6-2 4 0,-5 0 3 15,-4-1 0-15,-3 1-1 0,-3-3-3 0,0 1-4 16,-5 0-7-16,-9-2-6 0,1 0-5 0,-10 0-4 16,-1-1-1-16,-4 0-8 0,-11-2-9 0,-5 0-16 15,-2 1-25-15,-7-2-37 0,-10-1-68 0,-4 3 114 16,-3-2-82-16,-6-3-34 0</inkml:trace>
  <inkml:trace contextRef="#ctx0" brushRef="#br0" timeOffset="1083.74">11231 16318 1348 0,'-10'-16'599'0,"-1"-4"-413"0,-3 3-112 15,-3-3-63-15,1 5-6 0,0 1-8 0,1 2-7 16,0 3-2-16,-2 5 0 0,1 4-2 0,1 0 5 0,-4 6-1 15,-2 5-1-15,1 0 3 0,0 2 5 0,-1 4 3 0,2 3 2 16,-5 3-1-16,3 10-1 0,0-1 0 16,3-3 1-16,4 10-1 0,3 6 0 0,3 7-3 0,10-3-4 15,1-1 0-15,6 0-4 0,0 5-1 0,12-17-2 16,1 3 3-16,1-10 0 0,2-8-2 0,2-8 7 16,0 1 4-16,1-10 3 0,-1-4 5 0,3-6 0 15,-4-6 2-15,2-4 6 0,1-6 6 0,-1-6-3 16,-1-2 2-16,1-8 2 0,-2-6 0 0,0-2 2 15,-4-1 0-15,-2 1-3 0,-1-2 0 0,-8 6-3 16,1 0-2-16,-4 6-3 0,-8 13-3 0,-6-1-4 16,2 1-5-16,-7 7-9 0,-4 5-11 0,-3 4-10 0,-4 5-29 15,-7 5-19-15,1 1-18 0,2 2-21 0,3 3-39 0,-3 1 96 16,3 4-69-16,8 2-7 0</inkml:trace>
  <inkml:trace contextRef="#ctx0" brushRef="#br0" timeOffset="1516.6">12019 15819 1094 0,'-10'3'502'16,"2"4"-318"-16,-1-1-132 0,-2 4 50 0,-1 3-55 0,3 4-26 16,1 4-16-16,0 3-3 0,-2 4-2 15,4 7-2-15,0 2 1 0,0 2 0 0,-1 4-1 0,-2 1 1 16,1-4 1-16,3 1-1 0,-2-6 0 0,0 6 2 15,-2-1 0-15,3-4 0 0,1-2-1 0,3 0 0 0,-3 5 1 16,5 0 0-16,-3 0 0 0,5-6-1 16,3-1 0-16,1 1 0 0,3-4 1 0,-2-3-1 0,8-6 1 15,-3 0 0-15,3-7 5 0,3-1 1 0,-2-4 4 16,-1-1 2-16,4-2 3 0,2-3 2 0,-4 1-1 16,4-3-2-16,-3 0 0 0,-1 0-2 0,3-3-9 15,-1 1-1-15,0 0-6 0,-3 0-7 0,-1 1-23 16,0-1-18-16,-2 1-26 0,-3 1-35 0,-1 1 77 15,-1 0-60-15,-4 6-20 0</inkml:trace>
  <inkml:trace contextRef="#ctx0" brushRef="#br0" timeOffset="1741.26">11495 16997 1435 0,'-12'4'529'0,"10"0"-433"15,4-3-130-15,-4-4 40 0,13-1-43 0,4-2-23 16</inkml:trace>
  <inkml:trace contextRef="#ctx0" brushRef="#br0" timeOffset="1934.04">13045 16834 2029 0,'-6'-3'797'0,"2"-3"-591"0,-1-1-174 0,-3-2-26 16,2 0-84-16,-1 3-96 0,2 1 132 0,-5 6-117 15,-2 4-69-15</inkml:trace>
  <inkml:trace contextRef="#ctx0" brushRef="#br0" timeOffset="8716.28">16713 15066 1209 0,'-3'7'481'0,"-2"0"-320"0,-1 4-106 15,-6-7 16-15,10 22-9 0,-1-2-17 0,4 9-21 16,3 7-4-16,0 4-9 0,1-1-5 0,-1 4-6 16,2 1-4-16,1 3-2 0,-2-3 1 0,-1-2-1 15,0-1-3-15,-4-7 3 0,1-2 0 0,-2-4 2 16,-4-7 3-16,-2-13 1 0,-1 2 0 0,0-7 1 15,-2-7 1-15,1-6-1 0,-2-3 1 0,2-3 0 0,1-11 0 16,-2-5-2-16,1-5 1 0,1 1 0 0,1-7 0 16,2 0-1-16,-2-6 4 0,2-5-3 0,-1 0 2 15,2 7 5-15,0-2-1 0,4-5 4 0,0-3 3 16,4 2 3-16,2 8-2 0,3-4 6 0,-1-2 3 16,11 11-2-16,0 0 2 0,3 6-1 0,2 3-1 15,8 4 0-15,-1 0-2 0,6 4-6 0,2 4-3 16,-2 4-2-16,3 1-3 0,3 4-6 0,-2 3 0 15,-1 5-2-15,2 1 0 0,-4 7-1 0,3 4 0 16,3 2 1-16,0 1-1 0,-3 2 3 0,3 3 0 16,-2-3 0-16,-2 2 0 0,-4-4 0 0,-5 0 1 0,5 4 1 15,-3-2-1-15,-4-1-1 0,-2-1 0 0,1 4 0 0,3 0 2 16,-1 3-2-16,0 1 1 0,-4-3-1 0,-2 3-2 16,1 3 1-16,-2 2 0 0,-3 1 0 0,-5 0-2 15,-5 2 1-15,3-1-1 0,-12 1 0 0,-1 1 3 16,-1 1-2-16,-7-2 1 0,-7 4 0 0,1-1-2 15,-2 0 1-15,-4 3 2 0,-2-2 0 0,3-2-1 16,-6 1 1-16,2-4 0 0,-1-1 2 0,1-3 0 16,-1-3-2-16,1-2 0 0,0-4 0 0,-1 0-2 15,-2-3-6-15,1-2-2 0,2-5-7 0,-4 1-6 16,4-1-4-16,-7-5-10 0,-3-1-10 0,-2 1-1 16,8-2-3-16,-9-1 4 0,4-2 3 0,-5-1 6 15,1 0 7-15,1-2 5 0,4 0 15 0,0 3 1 0,-5-2 7 16,-2 2 1-16,-2-2 1 0,2 3 1 0,-6 0 0 15,1 0 0-15,3 4-2 0,1-1-1 0,1 1-8 16,4 4-1-16,3-3 0 0,3 3-2 0,6-1 2 16,0-2 1-16,6 0-2 0,-4-1 4 0,6-2 10 15,3 0 2-15,1-3 3 0,0 0 4 0,3-2 3 16,2 0 0-16,2 0 1 0,1-2 0 0,2 2-5 16,0 0 1-16,2-2-1 0,3 1-3 0,-3 1-2 0,4 0-2 15,4-2 4-15,-1 0-1 0,2 1 5 0,1 0-1 16,4 0 2-16,5-3 9 0,6 2-1 0,-1-1 3 15,0 0-2-15,8 1 0 0,9-2-4 0,6 0-1 0,-1 0-3 16,-3 2-8-16,8 0-1 0,1 0-2 0,-10 6-1 16,2 1-1-16,-5 0-1 0,0 5-3 15,-1 5-2-15,-1-2-4 0,-3 3-10 0,1 2-9 0,-7 1-11 16,0 1-19-16,-5 2-1 0,-4 0 35 0,1 5-30 16,-5-1-7-16</inkml:trace>
  <inkml:trace contextRef="#ctx0" brushRef="#br0" timeOffset="12649.13">21811 16839 993 0,'28'-7'440'0,"-3"-2"-273"0,-10-6-97 0,7-1 28 16,3-10-6-16,15-7-21 0,-5 3-12 0,1-1-9 16,6-3-9-16,7-7-3 0,5-8-6 0,3 1-3 15,-6 6-4-15,7-11 11 0,3 0 5 0,-4-2 4 0,3 0 1 16,-1-4 6-16,-4-3 1 0,0 0 0 15,2 3 1-15,-6-1-11 0,3 0-4 0,-7-4-6 16,0 1-2-16,-4-1-10 0,-4-1-3 0,-1-2-4 0,-1-1-2 16,0-8-6-16,-1 1 0 0,-1-2-2 0,6 2 0 15,-5 4-1-15,0-1-1 0,-4 8 0 0,-4 0-1 16,0 13 2-16,-8 9-1 0,5-4 1 0,-4 3-2 16,-6 3 1-16,1 6 0 0,0 0 0 0,1 1 1 15,-2 6-2-15,0-1 0 0,-5 9 0 0,-2 3 1 16,1 0 0-16,-6 5-2 0,1 2 1 0,-4 7-3 15,1 0 2-15,-1 3-1 0,-4 3 0 0,-2 7-2 16,0-1 1-16,-5 6-1 0,0 7-2 0,-3 6 1 16,0-1-1-16,-2 9 2 0,-1 2 0 0,-5 5 0 15,1-1-2-15,-2 5 1 0,1-2 2 0,-8 1-1 16,-1 3-2-16,-4-3 1 0,1 4-1 0,-2 2 0 16,0-3 2-16,-4 6-1 0,1-1 2 0,2-1 1 15,0 2 1-15,2-1-2 0,1 0 2 0,2 0-1 16,-2-1 0-16,8-2 0 0,-4 1 0 0,5-1-3 0,2-4 1 15,3 1 0-15,-1 1 0 0,4 1 0 0,0 1 0 16,2-2 0-16,4 0 2 0,1-2-3 0,2 1-1 16,2-3 0-16,0 0-1 0,3-6-1 0,0 1 1 15,3-2-1-15,0 1-1 0,0-1 3 0,3 1 1 16,2-1 0-16,1-3 1 0,0-4 1 0,6-7-2 0,7 3 1 16,-2 1 0-16,2-6-1 0,5-6 1 0,4-2-2 0,4 1-6 15,4-4-12-15,-2 0-17 0,-3-5-23 16,10-2-78-16,-3 0-49 0,0-3-93 0,2-2 192 15,-4-7-182-15,1-1-79 0</inkml:trace>
  <inkml:trace contextRef="#ctx0" brushRef="#br0" timeOffset="13632.13">23838 16944 1276 0,'9'-4'547'0,"-3"-7"-334"16,-3-7-15-16,10 0-82 0,2-5-45 0,1-6-35 15,8-1-14-15,6-11 7 0,4 1 2 0,3-7 6 16,3-7 4-16,10-6 1 0,-1 1 3 0,-2 4-6 0,9-4-2 15,5-15 3-15,0-1-2 0,-3 9-10 0,-4-6-5 16,1 1-5-16,7-19-3 0,-2-5-3 0,1 1 1 16,-8 13-9-16,-5-2-1 0,6-15 0 0,-6-4-2 15,0 3 2-15,-13 19-2 0,10-10 0 0,-7-4-1 16,4 9 0-16,-2-4 0 0,1 10 0 0,-1 0 0 16,-3 8 1-16,1 0 0 0,0 6-1 0,-5 7-1 15,-4 8 1-15,1 1 0 0,-7 11-2 0,-2 4-1 16,-6 9-4-16,0 4 1 0,-6 6-5 0,-2 7-2 15,-2 8-1-15,-3 3-2 0,-1 1 2 0,-3 18-2 0,-7 6 1 16,0-1 1-16,0 5 6 0,-5 6 3 0,-1 1 0 16,-3 14 1-16,-3 7 0 0,0-3 0 0,3-2 2 0,1 2 0 15,-3 9-2-15,2 4 0 0,-7 2 0 0,7-8-1 16,-3 10 1-16,-1-2 3 0,3 0-2 0,0 0 1 16,0 1 1-16,5-2 0 0,2-1 1 0,3-2 1 15,2-2-1-15,4 0 0 0,3-8 0 0,-1 1 0 16,5-3 0-16,3-6 0 0,5 1 0 0,-2-5 0 15,4-2 0-15,4 0 0 0,2-5 1 0,4 1-2 16,0-2 2-16,6-3-1 0,-1-2-1 0,1-2-1 0,-3-4 2 16,0-3-1-16,4 2-3 0,-1 0-1 15,-5-5-2-15,0-2 0 0,-2 0 0 0,1 0-4 0,-5-2-3 16,0-2-4-16,-3-3-1 0,-3 0-10 0,-1-2-24 16,-3-1-12-16,-3-2-16 0,-3-1-16 0,1 0-70 15,-1 1-50-15,-4-1-92 0,-3-3 204 0,-5-2-163 16,-1-1-77-16</inkml:trace>
  <inkml:trace contextRef="#ctx0" brushRef="#br0" timeOffset="14565.26">26378 16869 1136 0,'0'2'461'0,"1"-1"-286"0,-2-1-27 0,2-2-60 0,3-4-33 15,1 2-18-15,0-1-17 0,4-3 6 0,5-5 4 0,1-3 4 16,8-8 8-16,1 0-1 0,-3 1 4 0,6-9 0 16,7-9 13-16,3-6 1 0,6-8-2 0,-2 5 0 15,6-14-4-15,0 2 3 0,8-14-6 0,-4 1-3 16,4-8-15-16,-3-5-5 0,-2-5-3 0,2-3-4 15,-2-4-7-15,-4-5-1 0,0-1-3 0,-3-3-2 16,0-1-1-16,-1-3-4 0,-3 4 0 0,0 4 0 16,-4 4-1-16,-1 6-1 0,-6 14-1 0,3 5 1 0,-8 12 0 15,-2 15 1-15,-6 9 0 0,0 1 0 16,-5 14-1-16,-3 7-1 0,-2 4-3 0,0 1-4 16,-4 6 0-16,-4 7-4 0,-4 7 0 0,1 1-3 0,-3 1 0 15,-4 9 3-15,-3 5 0 0,-3 9-1 0,-4 14 4 16,1-5 1-16,4 6 3 0,-5 10 0 0,0 2 0 15,1 6 1-15,1 4-2 0,-1 7 0 0,0-1-2 16,-1 5-1-16,-1-3 0 0,4 2 0 0,1 4 2 16,-1-1-1-16,4-1 2 0,1-6 4 0,1-1 1 15,4-2 0-15,4 0 0 0,0-2 2 0,2-3-1 16,2-1 2-16,0-4-1 0,3-3 0 0,3 2 0 16,-2-7 0-16,5-2 3 0,2-6-4 0,-1 1 4 15,7-11-2-15,-1 0 0 0,4-2-1 0,0 1 0 16,4-4 0-16,1-2-1 0,-1-4 1 0,4 2-1 15,0-5 0-15,0 0 0 0,-1-4 1 0,1-3-3 16,4-1-10-16,-6-2-13 0,0-2-53 0,0-2-27 16,-2-1-41-16,-1 1-61 0,-1-1 136 0,-4-2-111 0,-8 0-33 15</inkml:trace>
  <inkml:trace contextRef="#ctx0" brushRef="#br0" timeOffset="15299.43">28163 16798 1375 0,'11'-4'676'0,"0"-5"-414"16,-1-5-142-16,7-1 43 0,0-1-85 0,5-3-68 0,5 2-7 15,-2-4-2-15,1-1-1 0,7-2-1 16,-2-2-44-16,2-4 45 0,1-2 4 0,-7 5 4 0,6-4 5 0,5-6 6 16,1 0 4-16,-6 2 1 0,3 0-1 0,2-6-1 15,5-6-1-15,2-7-4 0,1 1-5 0,-6 3-6 16,-1-2-2-16,6-9-1 16,-2-1-1-16,-4-10-1 0,-7 8-1 0,9-11 0 0,-5 2 2 0,-3-12-2 15,5-2 2-15,-3-6 0 0,2 1-2 0,-5-1 3 16,2 4-1-16,-2-5-2 0,-1 2 0 0,2 6 0 0,-3 4-2 15,-2 10 0-15,1 7 1 0,-6 10-2 0,0 0 0 16,0 15 0-16,-7 7-1 0,-2 6-2 0,-2 3 3 16,-4 5-1-16,1 5-1 0,-5 3 0 0,0 2-1 15,-3 2 1-15,-2 5-1 0,-4 6-1 0,-1-2-1 16,0 4 0-16,-2 6 1 0,-1 1 2 0,-5 7-2 16,-4 8 2-16,-1-1-1 0,2 0 4 0,-2 6-1 0,-7 6-1 15,-3 8 0-15,3 2-2 0,0-3 2 0,-2 8-1 16,-2-1 0-16,-4 5-1 0,-1-1 0 0,3-1 1 15,-6 1 0-15,4 4 2 0,-2-3-1 0,-1 2 2 16,3 0 1-16,-1-1 1 0,2 1-2 0,1 4 2 16,0-6 0-16,6 0-1 0,0-2 1 0,1 1-1 15,5-1 1-15,2 1 0 0,2-2 0 0,2 2 0 16,0-2 1-16,5 9-1 0,-5-7 0 0,6-3 2 16,2 1-3-16,2 4 1 0,-1 3 0 0,3-9 0 0,2-6-1 15,2-1 1-15,6 7 0 0,6-5-1 0,-4 2 1 16,5-12 0-16,0 1-2 0,2 0 0 0,1-5-3 15,-2-3-10-15,2-6-35 0,0-2-16 0,-1-3-19 16,5-3-18-16,1-4-66 0,0-1-57 0,6-6-102 16,3-2 211-16,4-2-156 0,2-2-75 0</inkml:trace>
  <inkml:trace contextRef="#ctx0" brushRef="#br0" timeOffset="17914.18">23282 15071 474 0,'12'2'277'0,"-9"-5"-154"15,4 2-89-15,-1-1 76 0,1 0-104 0,4 0-5 16,1 2 1-16,-2 2-2 0,3 0 2 0,-2 1 0 15,3 2 2-15,2-2 5 0,-1 4 10 0,3 0 7 16,1 0 4-16,2-2 7 0,1 0 1 0,3 1 3 0,3-2 0 16,-2 1-3-16,0-2-7 0,3 1-11 0,8 3-1 15,-2-2-5-15,-2 0-7 0,2 1-3 0,0 5-1 0,6-1 1 16,-1 1-6-16,-1-1 4 0,-5 0-2 0,-1 2-1 16,4 1 0-16,-1-2 1 0,2 1 2 0,-6-1-2 15,7 2 1-15,-2-2 3 0,4-1 5 0,-3-2 8 16,1-1 12-16,2-4 7 0,-4-3 8 0,0-1 6 15,-3-4 7-15,-2-2-1 0,4-7-5 0,-1 0-3 16,-2-6-4-16,3-3-3 0,2-5-1 0,0 2-4 0,2-3 0 16,1-3 0-16,-3 3 2 0,-4 1 3 0,1 0-6 15,-5 5-1-15,-5 0-6 0,1 1 1 16,-8 4-8-16,-2 5-4 0,-2-1 1 0,2-1-6 16,-5 4-2-16,-3 4-2 0,0 1-2 0,-1-2-2 0,-3 5 0 15,1-2 0-15,-2 3-2 0,0 1 1 0,0-2-2 16,-1 2 1-16,1-1-1 0,-1 2-1 0,-1-1 0 15,1 0 1-15,0 1-1 0,1 0 0 0,-1 0 0 16,1 1-1-16,1-1 1 0,1 0 0 16,1 2-1-16,1-1-1 0,-2 1 1 0,1 1 0 0,2-1 0 15,-1 3 0-15,-1-3 0 0,0 4 1 0,-1-2-2 16,1 2 2-16,1 1-2 0,1-1 0 0,-1 1 1 16,2 3-1-16,1-1-1 0,1-1-1 0,1 2 2 15,-2-2-4-15,3 0 2 0,0 1-2 0,1-2 1 16,5 1 1-16,-4-1 1 0,-3 1 1 0,5 0-1 15,-1 1 2-15,-1-2 1 0,0 1 0 0,-3-1-1 16,3 1-1-16,0 0 2 0,4 0-1 0,-2 0 1 16,3 1-1-16,2-1 0 0,1 0 0 0,2-1 1 15,0 1 0-15,2-1-3 0,-4-2 3 0,2 2-2 0,4-1 2 16,-1-1 0-16,-3 2 0 0,1-3 1 0,1 2 1 0,4-3 0 16,-1 1-1-16,-1-2 0 0,-1 2 1 0,-4-3-2 15,6-1 0-15,-4 0 2 0,3 1-1 0,-6-1 0 16,6 0 0-16,0-2 1 0,3 2-2 0,2-2 3 15,-2 1-2-15,3 0 0 0,-3-3 0 0,1 0 0 16,2 2 1-16,-2-4 0 0,0-1 1 0,-2 2-1 16,0-1 2-16,0 0 1 0,1 0 2 0,1-2 1 15,-1 1 2-15,1-1 1 0,6 2 1 0,-1-2 2 16,-2 0 3-16,3 0 0 0,1 0 1 0,-1-1-1 16,-5 3 1-16,-2-1-2 0,2-3 2 0,-2 3 0 15,0-1-4-15,-7 0-1 0,1 1 0 0,3-3 2 0,-3 1 0 16,0 0 2-16,1 0-2 0,-1-2 5 0,1 0 1 15,-1-1-1-15,3 0 2 0,-5-2-2 0,3 0-2 16,-8 0-1-16,1-2-2 0,-3 2-4 0,3-1-2 16,-6 1-1-16,-4-2 0 0,0 5-4 0,0-2 1 15,-6 3-1-15,1 3-1 0,-4-1-1 0,0 2-3 16,-1 4-1-16,0 0-3 0,-1 2 0 0,0 0-2 16,-3 2 0-16,1 2-1 0,-1 4-3 0,1-1 4 15,0 4-2-15,-1 1 0 0,2 2 1 0,-1 2-1 16,3 0 0-16,0 2 1 0,2 1-1 0,-2-3 1 15,3 3 0-15,1-2 1 0,0 3 1 0,1-2 2 16,2 2-1-16,0-1-1 0,2 1 1 0,2 0-1 0,0-1-1 16,1 4-1-16,2 0 3 0,1 0-3 0,6 0-3 15,-3-3 3-15,2 1 1 0,5-2 2 16,5 2 2-16,-1-2-1 0,5-4-1 0,1 0 3 16,1-6 3-16,0 2 1 0,-2 1 0 0,-1-6-2 0,6-1 0 15,1 1 0-15,-9-2 2 0,4-1-1 0,0 0 1 0,6 0-1 16,4-3 1-16,-1 1 3 0,-5-1-2 0,5-1 2 15,1-2-1-15,0 0 1 0,-1 0 0 0,-2-2 0 16,-1 0 0-16,-2 1 1 0,2-2 0 0,2 1 1 16,-2 0 0-16,4-1 0 0,0 0 0 0,-1-1 0 15,-1 0 1-15,-2 0-2 0,-1-1 0 0,-4-1 3 16,0 1-1-16,-5 0 1 0,2-3 0 0,-5 1 2 16,1 0-1-16,-2-1 1 0,-1-1 0 0,-4-3-2 15,0 0-2-15,-2 0 0 0,-3-3-1 0,-4-1-7 16,0 0-7-16,-8-1-11 0,0 1-8 0,-3 1-42 15,0-2-24-15,-6 4-36 0,-6-1-46 0,-3 3 114 16,-6 0-87-16,-5 1-25 0</inkml:trace>
  <inkml:trace contextRef="#ctx0" brushRef="#br0" timeOffset="19566.49">20056 16071 829 0,'2'-1'348'0,"1"-4"-235"0,2 2-80 0,0-4 22 16,5-1-30-16,0 2-7 0,2 0 0 0,-1-1-7 16,3 2 0-16,1-1 0 0,-2 1-3 0,2 1 7 15,0-2 4-15,0 1 2 0,0 2 5 0,2-1 11 16,1 2 1-16,4 0-1 0,-1-1 3 0,0 2-6 16,3 0-2-16,-2 0-3 0,1 0-5 0,2 0-6 15,-3 1-2-15,3-2-3 0,0 1-2 0,-1 1-1 16,2-1 0-16,0 1-3 0,1 0-1 0,-5 0-1 0,0 2-3 15,5 2 0-15,-3-1 0 0,-2 1-1 0,0 0-1 0,3 0 2 16,1 2 0-16,0 1-2 0,-1-2 2 0,-3 0 1 16,0 1-2-16,2 1 0 0,-4 1-1 0,2-1 1 15,-6 0-1-15,1 1 0 0,3 1 1 0,-4-1-1 16,0 0 4-16,0 4-1 0,-1-4 0 16,-2 2 0-16,0-1 1 0,2 3-1 0,-3-2 1 0,0 3-1 15,1-1 0-15,-3-1 0 0,2 1-1 0,-2 2-1 16,1-1 0-16,-1 1 1 0,-1-1-1 0,1-1-1 15,-1 1 0-15,1 0 0 0,-1-2 1 0,-1-1-1 16,2 2 0-16,1-4 1 0,-1 0 0 0,5 1 2 0,-5 1 0 16,3-2-1-16,1 0-1 0,-1-1 1 0,1 1-1 15,-3-1 0-15,1 0 0 0,-1-3 1 0,-1 4-2 16,0-1 0-16,-2-1 0 0,0-1 0 0,0-1 1 16,-2 2 1-16,3-5-2 0,0 4 0 0,0-2 2 15,-1-2-2-15,0 2 1 0,3-2-1 0,-1 0 0 16,1-1 1-16,-1 1 0 0,-1-1 1 0,3 0-1 0,0 0 2 15,0 0-3-15,-1-1 4 0,0 0-4 0,-1 1 2 16,2 0 0-16,-2 0-2 0,2 0 0 0,-1 0 1 16,1 0 0-16,-1 0 1 0,2 0 0 0,0-1 3 15,0-1 1-15,1 0 2 0,1 0 1 0,1 0 4 16,2-1 2-16,-1 1-1 0,1-2 2 0,1 2 0 16,0 0-2-16,-1-3-2 0,0 2-1 0,-3-1-6 15,0 0 2-15,2 1-2 0,-5 0 1 0,1 1-3 16,-1 0 0-16,0 1 1 0,-2 0 1 0,1 0 2 15,-3 1-2-15,1-1 1 0,0 1 1 0,0 0 3 16,1 0 2-16,-3 0-1 0,1 0 1 0,0-1-1 16,-1-2 2-16,0 3-3 0,-2-1 0 0,0 1-1 0,1 0-4 0,-1 0 2 15,1 0-1-15,-1 0-3 0,-2 0 0 0,1 0 1 16,0 0 0-16,0 0-3 0,0 0 2 0,-1 0 0 16,0 0-2-16,1 0 3 0,-1 1-3 0,2-1 1 15,-1 2-2-15,2-2 0 0,-1-2 1 0,2 2-2 16,-2-1 0-16,5 1 0 0,-1-1 1 0,0-1-1 15,-1-2 1-15,1 3-1 0,2-1 1 0,-2 1 1 16,4-3 4-16,-4 2-2 0,2-2-1 0,3 3 2 0,0 0 1 16,0-2-3-16,0 0 1 0,3 2 0 0,-2-1-2 15,1 1 0-15,0 0 0 0,2-2 0 0,-5 1-1 16,2 1 1-16,-2-1 0 0,0 0 1 0,-2 0-1 16,-2 1-1-16,2-1 3 0,-2-1-2 0,-1 2 2 15,-2-1-1-15,-1 1 0 0,-1 1 1 0,-2 0 0 16,2 0 1-16,-1-1-3 0,-1-1 1 0,0 2 0 15,0 0-1-15,0-2-1 0,1 0 0 0,1 2 0 16,-1 0-6-16,-2 0 0 0,1-1-3 0,3 1-9 0,-1 1-35 16,1 1-45-16,-2 0-87 0,5 1 140 0,2-1-114 15,-2 2-66-15</inkml:trace>
  <inkml:trace contextRef="#ctx0" brushRef="#br0" timeOffset="26481.08">17356 15454 505 0,'-4'3'316'15,"-5"-2"-136"-15,1 3-113 0,-5 3 100 0,0-2-98 0,5 2-49 16,0-2-3-16,0 4-1 0,3-3-3 0,1 3 1 15,3-3 1-15,-3 1 6 0,4-1 4 0,0 0 6 16,1 1 9-16,3-1 3 0,0 1 4 0,3-2 0 16,0 2 1-16,4 0-4 0,2 1-3 0,2 0-2 15,2-1-8-15,3 2-1 0,1-1-2 0,0 2 0 16,3-3-1-16,0 2 0 0,2-1-1 0,-2 1-3 16,2-1-3-16,2 1-3 0,2 2-2 0,-1-2-2 15,1 1-7-15,1 1-1 0,3 3 2 0,-1-3-3 16,-1 1 1-16,3-1-1 0,-7 3 1 0,2 0 1 15,-3-1-1-15,-6-2-1 0,-1 2 1 0,2 1 1 16,-7-1-3-16,0-1 0 0,1-2-1 0,-1 3 1 0,-1-3-1 16,-1 2-1-16,-2-3 1 0,1 0 0 0,2 3 0 15,-2-1-1-15,0 1 2 0,-2-2-3 0,2 2 2 16,1 2 2-16,-2-4-1 0,2 5-3 0,-3-1 0 16,1 0 3-16,-2 1-2 0,2-1 2 0,-1-1-2 15,-1 2 1-15,1 3 0 0,-1-5 1 0,1-1 0 16,1 0-1-16,2-2 1 0,2-1 1 0,-3-1 6 15,2-3 2-15,5-2 1 0,-2 0 2 0,1-2 2 16,2-1 1-16,1-4-1 0,-3 1 1 0,4-2-3 16,-3-2-5-16,-2 0 1 0,1 0-1 0,1-2-2 15,-4 1 0-15,0 0 2 0,0 1-2 0,-1 0 2 0,-2 1 0 16,0 2 2-16,-2-1-1 0,1 2 2 0,-5 0-3 0,4 3 1 16,-2-1 1-16,-1-2-2 0,0 3 0 0,0-2-1 15,1 2-2-15,1-3 2 0,-1 2-1 0,0-1-1 16,0-2-3-16,2 1 1 0,1 1-1 0,-1-1 0 15,1 1-1-15,2 0-2 0,-1-1 2 0,5 2-1 0,-4 1 2 16,-2 1-1-16,3 1 1 0,-3-1 1 0,1 1 3 16,-2 0 1-16,-2 1 0 0,3 0 3 0,-2 2-2 15,1-5 2-15,0 3 2 0,1 1-2 0,0-1-1 16,3-1 1-16,-4-1 1 0,2 2-2 0,0-2 1 16,2 1 1-16,-1-2 1 0,1-2-2 0,-1-3 2 15,0 4-3-15,1-5 1 0,1 1-2 0,-1-1 0 16,0-2-2-16,-1 3-2 0,1 1 0 0,0 0-1 15,0 1-1-15,-1-1-2 0,-2 2 3 0,2 0-3 0,-2 2-2 16,-1-2-1-16,-1 2 0 0,1 2-1 0,-2-2 1 16,0 2-2-16,3 3-2 0,-3 0 0 0,-1-2 0 15,0 2 1-15,1 0-4 0,2 3-9 0,-3 2-11 16,1 1-19-16,-2-3-22 0,2 2-33 0,3 5-170 16,-3 4 206-16,1-2-133 0,-4-1-67 0</inkml:trace>
  <inkml:trace contextRef="#ctx0" brushRef="#br0" timeOffset="36630.93">17150 16549 398 0,'-1'3'274'0,"-3"-3"-120"16,0-3-93-16,-1 3 67 0,2 0-45 0,0-1-50 0,0 1-4 16,3 1 8-16,-3-1 1 0,0 4-8 0,1-3 5 15,-2 0 2-15,0 2-4 0,0 2 13 16,0 1-1-16,-1 0-11 0,-1 4-2 0,2 1-3 0,-1 1-5 15,-1 3-4-15,2 5-11 0,-1-4 0 0,1 6-2 16,0 0-1-16,1 1-2 0,-1 2 0 0,2 1-2 16,-2 0-1-16,3-1 0 0,-2 1-1 0,1 1 1 15,-1 2 1-15,0-1-2 0,0 0 1 0,1 0-1 16,-2 1 2-16,0-3 0 0,1 1-2 0,-1-3 0 16,-2-3-1-16,5-2-3 0,-4-1-1 0,5-7-9 15,-4-1-11-15,4-1-47 0,-2-3-36 0,2-5-65 16,1 0 125-16,2-3-115 0,1-4-60 0</inkml:trace>
  <inkml:trace contextRef="#ctx0" brushRef="#br0" timeOffset="37744.98">17305 16954 817 0,'9'4'374'0,"-5"-7"-244"16,-2-1-100-16,-1-3 32 0,2 0-40 0,3 0-36 15,1-1-12-15,0 0 1 0,0 1-4 0,1 2 11 16,0 1 9-16,-4 0 10 0,1 2 10 0,-2 1 4 0,1 1 14 15,2-1 9-15,-4 1 3 0,-2-2-3 0,3 1-5 16,4 0-7-16,0 1 3 0,1-1-2 16,0 0-7-16,1 1-6 0,4 1-1 0,2-1-3 0,0 1-1 15,3-1 0-15,0 0-3 0,2 1-2 0,0-1 5 16,3 0 1-16,1 0 9 0,-1 0 3 0,0 0 5 16,2 3 3-16,4-1 5 0,-3 0 0 0,4 2 2 15,3 3-2-15,-2-2-5 0,3 0 0 0,1 2-3 0,-1 0 0 16,0 0-6-16,2 0 0 0,-3-2-2 15,-1 1-1-15,4-1-2 0,-2 0-2 0,5 2-5 16,-1-2 0-16,2 1-2 0,2-2 0 0,0 2-1 0,0-1 0 16,2-1 2-16,-4 1 2 0,0-3 2 0,-2 3 1 15,-3-2 6-15,0 0 1 0,3-2-1 0,-3 0 2 16,2-1-3-16,1 0-1 0,1-1-1 0,-2 0-3 16,1-2-2-16,0 1-4 0,-1-1 0 0,-1 0-2 15,-3 0 0-15,1 1-3 0,-4-2 1 0,1-1-1 16,-4 2-1-16,-2 2 1 0,6-3 2 0,-4 1 0 15,-2-1 1-15,0 3 1 0,3-2-1 0,3-1 3 16,-3 1-1-16,1-2 3 0,-5 2-2 0,1 1-2 0,1-3 0 16,-3 1 2-16,-2 2 0 0,-2 0-2 0,2 1-1 15,1-2 0-15,-4 2-1 0,2 0 1 0,-3 1 1 16,-1 0-1-16,-1 0-1 0,0 1 0 0,1-1 1 16,-2 0-1-16,1 1 1 0,0 1 0 0,2-2-1 15,1 0-1-15,1 1 0 0,0-1-1 0,0 1 2 16,2-1-1-16,-3 1 0 0,1-1-2 0,-2 1 1 15,-2 0 3-15,1 0-1 0,-1 1 0 0,-3 0-1 16,2 0 1-16,-2 1-1 0,1-2 1 0,0 1 0 0,-2-1-3 16,1 1 1-16,2 1 1 0,-3-2 0 0,1 0-3 15,0 1 1-15,4 1 1 0,2 0 0 0,-1 1 0 16,0-1 0-16,2-1 0 0,4 2-1 0,2-1 2 0,3-2-1 16,-4 1 0-16,7-1-1 0,0 1 2 15,2-2-1-15,-1 2-2 0,0-2 2 0,0 2-1 0,2 1 1 16,-2-2 1-16,-2 1 1 0,1 2 0 15,3-1 0-15,-1 0 2 0,4 1-1 0,0 1 1 0,3-4-2 16,-2 4 0-16,1-4-1 0,1 1 1 0,0 3-1 16,-1-2-2-16,-1-3 2 0,-1 4 0 0,-3-1-1 15,2 1 1-15,-3 0-1 0,-3-3-2 0,5 2 2 16,1 0 0-16,-7 2 0 0,2-2-1 0,-2-1 1 0,1 1 0 16,-2 1-2-16,0 1 1 0,-6-3-1 0,1 2 0 15,2-3 2-15,-2 2-2 0,-3 3 1 0,4-2-1 16,-4-3 2-16,2 2-2 0,-1-1 2 0,0 0-1 15,-1 0-1-15,2-1 1 0,0 0-1 0,0-1 2 16,-1 1-3-16,2 1 1 0,1-2 0 0,-2 4-1 16,1-2 0-16,-1 1 1 0,-2-1-2 0,-1 3 1 15,0-3 1-15,-3 1 0 0,0 2 0 0,0-3 0 16,-3 3 1-16,3 0-1 0,-1-3 0 0,-1 3 0 16,1-1 0-16,-1 0-1 0,-2-1 1 0,0 3-1 15,0-3 0-15,1 1 1 0,0 1-1 0,-1-1-1 16,1-1 1-16,1 2 0 0,0 1 0 0,-1-3-3 15,0 1 1-15,1 0-1 0,0-1-1 0,-2 0-1 16,-1-1 0-16,1 1-2 0,-2-2-1 0,-1 1-1 16,-2 0-2-16,-2 1-1 0,-1 0 0 0,0 1-10 15,-3-2-6-15,-1 0-2 0,0 2-3 0,0-2-14 16,-1 0-9-16,-2 2-7 0,1-2-11 0,0 2-6 0,-2-4-13 0,0 2-33 16,0 1-11-16,1-1-2 0,-2-2-14 0,4 1-24 15,-2-1 101-15,0 1-65 0,0 0 8 0</inkml:trace>
  <inkml:trace contextRef="#ctx0" brushRef="#br0" timeOffset="38093.94">22371 17045 641 0,'0'6'361'16,"0"-3"-212"-16,0-1-101 0,-3 2 36 0,1 0-27 16,0 0-17-16,2 1-7 0,-2-2 0 0,0 3 12 15,2 0 8-15,0 1 10 0,0-2 7 0,0 2 10 16,-2-1 1-16,2 3-1 0,-3-2-3 0,2 3-9 15,-2 0-8-15,3 3-7 0,-4 0-8 0,3 2-14 16,-2 4-7-16,-1 2-2 0,2 1-5 0,0 1-8 16,-3 2-2-16,-2 0-2 0,7 2-2 0,0 2-6 15,-1-2-7-15,-1 4-12 0,2 2-14 0,0-4-27 0,-3 7-39 16,3 9 72-16,-2-1-53 0,-4-1-20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6-03T19:53:56.29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6544 15896 71 0,'-5'-5'129'0,"5"4"-4"15,-2-1-48-15,-1 2 31 0,1-4-2 0,-1 2-3 16,-2 1-15-16,-3-2-7 0,2 3-6 0,-2-1-3 16,4 1-12-16,-1 0-3 0,1 3-1 0,1-1-4 0,1 4-9 15,1-2 0-15,-2 6-2 0,2-2-3 0,1 4-5 16,-1 3-3-16,1 1-3 0,0 3-5 15,0-3-4-15,2 6-6 0,2 6 0 0,-1 0 0 0,-3-5-5 16,2 7 1-16,-2-1-1 0,2 5 1 0,-2 0-2 16,0 1 2-16,0-5 0 0,-2-3-3 0,0 9 0 15,2-1 0-15,-1 1 1 0,-1-8-1 0,-1 9-1 16,1 0 0-16,-5 1 0 0,1-1-2 0,4-5-1 16,-5 3 2-16,3-5-2 0,-3 0 0 0,3-7-2 15,2-2 1-15,0-5-1 0,-2-2 0 0,2-2-5 16,0-5-9-16,-3-1-12 0,5 0-16 0,0-5-73 0,1-1-95 15,4-3 160-15,0-1-112 0,6-5-85 0</inkml:trace>
  <inkml:trace contextRef="#ctx0" brushRef="#br0" timeOffset="433.31">7112 15937 997 0,'1'0'374'0,"0"0"-270"16,3-8-79-16,2 1-4 0,5-1-3 0,2-1-3 15,4 3-1-15,3-3-6 0,4 1-5 0,-1 0-1 0,3 1 0 16,2 1-1-16,0 3 1 0,-3-2 0 0,1 4-1 15,-2 0 1-15,-2 1 2 0,-4-1-1 0,-2 1 5 16,-2 1 0-16,-1 3 0 0,2-1 1 0,-6-1 3 16,0 4-2-16,-2-2-2 0,2 3 2 0,-1-1-5 15,-4 0 0-15,-1 0 0 0,-2 5-1 0,-1 2-1 16,-1-2-2-16,-1 1 4 0,-3 1-2 0,2 5 0 16,-7 3-1-16,1-2 1 0,-1 1 3 0,-5 6-2 15,2 0 5-15,-7 4-2 0,0 0 3 0,-2 0 4 0,0 1-1 16,-1-1 0-16,-2 2-1 0,1-2 1 15,1 0-1-15,3 2-2 0,0 1-3 0,1 1-4 0,3 2-1 16,1 1-1-16,1 0 0 0,3-2-1 0,0 2-3 16,4-4-3-16,-1 0-3 0,2-3-16 0,3-5-9 15,0 0-11-15,1-3-16 0,2-4-57 0,0-2-42 16,4-4 109-16,-2-1-82 0,4-3-45 0</inkml:trace>
  <inkml:trace contextRef="#ctx0" brushRef="#br0" timeOffset="4098.25">8184 15946 1345 0,'0'11'601'0,"1"0"-428"16,-1 1-139-16,-1-2 4 0,1 3-19 0,0 1-11 0,1 2-5 15,-1 5-3-15,0-3 2 0,0 2-2 0,0 5 0 16,-1 2 0-16,0 1 0 0,0 1 0 0,-3 5 1 16,1-3 0-16,-2 2 0 0,-2 0 1 0,-1 1 1 15,3 0-2-15,-6 1 0 0,2 3-1 0,0-2-8 16,0 0-11-16,1 2-17 0,1-4-23 0,1-5-106 16,1 1 129-16,2-7-79 0,2-1-56 0</inkml:trace>
  <inkml:trace contextRef="#ctx0" brushRef="#br0" timeOffset="4719.12">8655 16736 1416 0,'0'-1'632'16,"0"1"-470"-16,1-3-132 0,0 0 2 0,0-1-18 15,0 0-10-15,2 0-5 0,-2-3-3 0,2 0-1 16,-1 0 1-16,1-2-1 0,-1 4-1 0,-1-2 0 15,0 0 4-15,-1 1 2 0,0 1 0 0,0 2 3 16,-1 1 0-16,0 2 1 0,1 0-1 0,-2-2 1 16,2 2-2-16,0-3 0 0,0 3-2 0,0 0-1 15,0 0-1-15,1 0-3 0,-1 0-2 0,0 0 1 0,0 3-2 0,1 0-3 16,-1-3 3-16,0 1-5 0,1 0-3 0,-1 3-2 16,0 1-9-16,0 0-6 0,0 0-9 0,0-2-10 15,0 4-71-15,0 1-62 0,0-2 133 0,0 1-93 16,0-1-67-16</inkml:trace>
  <inkml:trace contextRef="#ctx0" brushRef="#br0" timeOffset="6182.42">9411 16210 895 0,'0'-8'539'16,"0"3"-267"-16,0-5-190 0,-6 1 113 0,0 1-128 16,-1 0-31-16,1-1-31 0,6 2-4 0,-6-1 2 15,-2 1 0-15,-5 2-1 0,5-2 0 0,-5 6 1 16,2-1 2-16,-2 3 6 0,-3 0 3 0,2 8-1 0,3-4 1 16,-4 5 1-16,1 2 0 0,0 3-3 0,-1-1 2 15,2 3-8-15,-1 2-2 0,4-2-3 16,-2 5 0-16,3-3-4 0,2 2 0 0,3-2-1 0,-1 2-2 15,2-3-1-15,1 1 1 0,2 1 0 0,3 1 0 16,1-3 1-16,2 1 0 0,3-2 3 0,2-2-1 16,-2 1 2-16,6-10-1 0,3-2 1 0,1 1 2 15,-2-4 1-15,4-5 3 0,2-3-3 0,2-4 7 16,5-5 1-16,0 1 5 0,-2 0 3 0,-6-3 3 0,6-3 11 16,-4-3 3-16,-1 0 4 0,-5 2-2 0,1-5 8 15,-4 1-2-15,-3-4-4 0,2 0-2 0,-3 2-7 16,-6-2-6-16,0 3-3 0,0 1-2 0,-5 2-10 15,0 3 0-15,-5 6-3 0,0-1-2 0,-3 4-7 16,-2 4-2-16,0 4-4 0,-3-1-1 0,-2 4-9 16,1 1-8-16,-4 3-6 0,-1 0-11 0,5 5-42 15,-4 0-26-15,1 2-43 0,-1 1-64 0,4-1 147 0,2 6-106 16,-7 1-76-16</inkml:trace>
  <inkml:trace contextRef="#ctx0" brushRef="#br0" timeOffset="6717.37">10088 15952 1022 0,'1'-11'614'0,"-1"-1"-328"16,-1 1-198-16,-2-1 146 0,-1 3-159 0,-1 0-60 16,0-1-10-16,1 5-2 0,-2 0-2 0,-3 3-2 15,1 1 1-15,-1 1 0 0,-1 1 1 0,1 6 1 16,-4-2 2-16,1 6 1 0,-4-3 0 0,1 6 2 15,3 1-3-15,-3 1 1 0,1 1-1 0,-5 2-2 16,6 0-4-16,0 5-1 0,-2 2-2 0,7 0-6 16,-8 0-2-16,9 0-5 0,-1 2-1 0,7-3-4 15,-7 1 2-15,9-7-3 0,5 1-3 0,-2-3 3 16,6-2 5-16,1-2 1 0,1-2 3 0,3-4 5 16,2 0 4-16,4-5 2 0,-5 0 4 0,5-5 6 15,-1-3 2-15,1-5 2 0,0-1 0 0,-2-5 10 16,0-4 4-16,-1-5 6 0,0-1 5 0,-3-1 8 15,1-5 2-15,-5 2 0 0,1 1 1 0,-3 1-5 0,-4 6-9 0,-1-1 0 16,1 0-9-16,-5 7-8 0,0 2-4 0,-1 2-2 16,-2 1-3-16,-3 4-5 0,0 0 0 15,-2 6-5-15,-4 1-5 0,3 1-4 0,-4 2-5 0,1 5-6 16,-1 0-16-16,0 2-10 0,1 3-10 16,0 0-15-16,3 2-55 0,-3-1-32 0,3 2-59 0,2-1 144 15,-2 3-122-15,3-1-55 0</inkml:trace>
  <inkml:trace contextRef="#ctx0" brushRef="#br0" timeOffset="7216.46">10066 16258 1226 0,'-7'-4'547'0,"-2"0"-342"0,0 1-155 0,0 1 72 16,2 1-100-16,-1 0-13 0,1 3-11 0,-1 0-6 15,0 2-5-15,0-1-4 0,1 3-2 16,1-1 0-16,-5 3-3 0,1 1 1 0,1 0 5 15,-2 4 2-15,-1 1 5 0,3 1 4 0,-1 0 3 0,5 1 2 16,-1 1 0-16,4 2 0 0,-1-2-5 0,3 1-7 16,1 2-7-16,0-3-4 0,2-1-4 0,3 2-1 15,5-6-1-15,-2 3 2 0,1-3 10 0,5-3 8 16,-2-4 10-16,1-1 9 0,-2 0 9 0,0-5 5 0,5-4 10 16,-3-2 3-16,0 1-2 0,1-4-2 0,-1 0-1 15,3-3 2-15,-2-3 0 0,1 1-4 0,-3 1-7 16,-1 0 2-16,1-3 6 0,0-1 4 0,-4 1-1 0,-2 2-1 15,0-1 5-15,1 0 4 0,-7 1 0 0,1-2-3 16,-2 3-3-16,-2 0-5 0,-4 2-4 0,-1 0-4 16,-2 0-9-16,-2 2-4 0,-4 2-3 0,2 2-4 15,-4 0-6-15,1 2-1 0,-3 1 1 16,2 3-2-16,0 0-3 0,-2 1-7 0,4 3-6 0,-4-2-8 16,4 3-29-16,-2-2-16 0,4 2-20 0,-2-2-23 15,2 2-28-15,5 1-44 0,-5 3 114 0,4-1-80 16,0-1-1-16</inkml:trace>
  <inkml:trace contextRef="#ctx0" brushRef="#br0" timeOffset="8419.51">6181 15866 1456 0,'0'-6'594'0,"-2"-2"-407"0,-2 2-142 16,-3 0 21-16,0-2-31 0,-1 1-14 0,1 1-14 0,-2-4-2 15,-3 2-2-15,1-1 0 0,-1 0 0 0,-1 1-2 16,-2-2 2-16,-1 2-2 0,0 1 2 0,0 1-1 16,3 1 1-16,-5 3 0 0,-1-1-2 0,2 3 0 15,0 4 0-15,0 0-1 0,-1 2-2 0,0 3-1 0,2 1 1 16,3 2-3-16,2-1-1 0,1 1 1 15,6 1-1-15,0 1 0 0,2-3 0 0,2 2 1 0,1 0 0 16,6-1-2-16,1 0 3 0,2 1 0 16,2-3-2-16,3 2 6 0,1-1-5 0,4-1 2 0,-3 1-2 15,3-3 3-15,-1 2 1 0,-2 1-2 0,3 0 3 16,-4 0-4-16,0-1 4 0,-6 4-1 0,2 0 2 16,-6 2 0-16,0 1 2 0,-5 2-1 0,0 0 1 15,-3 2 2-15,-2 1-1 0,-1 3 2 0,-2-3-2 16,-4 0 0-16,-1 1-1 0,-1-2 2 0,-2-1-3 15,-4 1 1-15,-1-1-2 0,-2-3 0 0,1-1 1 16,-1-2-2-16,-2-2 0 0,1-4-3 0,1 0-4 16,4-6-26-16,-1-2-19 0,4-3-21 0,0-2-29 15,5-1-33-15,3-6-55 0,0-3 119 0,1-2-91 16,4 2-8-16</inkml:trace>
  <inkml:trace contextRef="#ctx0" brushRef="#br0" timeOffset="8650.25">6117 15496 1346 0,'-2'8'580'0,"-2"3"-388"0,0 0-140 16,0 1 45-16,1 6-46 0,-4 7-46 0,3-3-1 16,-4 13-4-16,1-3-2 0,-4 7-3 0,1 1-1 15,-7 9-2-15,5-1 0 0,-4 1 3 0,-2 5 0 16,0 6 0-16,-2 0 1 0,2 1 3 0,-4 4 0 0,3 0 0 15,-1 0 1-15,4 3-26 0,-1-4-21 16,6 3-36-16,-1-2-57 0,4-1 103 0,3 1-76 0,-1-5-34 16</inkml:trace>
  <inkml:trace contextRef="#ctx0" brushRef="#br0" timeOffset="30012.31">11169 15329 1561 0,'-12'5'612'0,"3"10"-447"0,-2-3-131 0,-4 5 8 16,2 3-23-16,-4 6-11 0,1 1-4 0,-3 8-2 16,-3 2-2-16,-3 8-1 0,-3 3 0 0,4-2 1 15,-11 7 0-15,-1 9 3 0,-1 5 3 0,2-5-1 16,-1 2 4-16,1 6-1 0,-5 7 2 0,7 11-4 16,0-2 1-16,4-7-2 0,6-1-4 0,-5 7-1 15,7 2 0-15,3-13-1 0,5-10-1 0,2 3-5 16,-2 2-9-16,8-24-15 0,0 1-17 0,7-9-61 15,4-7-33-15,2-8-49 0,1-4-95 0,4-10 190 16,2-5-138-16,1-14-41 0</inkml:trace>
  <inkml:trace contextRef="#ctx0" brushRef="#br0" timeOffset="30596.47">11290 16231 1381 0,'8'1'617'16,"-3"-1"-452"-16,-2-1-128 0,5-3 6 0,4-3-22 0,-1 1-9 15,5-4 0-15,2-2 1 0,-2-2-4 0,5-1-2 16,-4 0 0-16,1 0-4 0,-1 1 4 0,-1 1-3 15,-1 0 1-15,-2 3 1 0,2 1-2 0,-3 3-1 16,0 1 1-16,-3 4-1 0,-1 2-2 0,-1 0 2 16,-3 5 0-16,1 1-3 0,-4 4 2 0,1 3-2 15,1 1 0-15,-3 5 0 0,-4 3-2 0,3-1-2 16,-8 9-3-16,2-2 3 0,-2 2-1 0,-2-1 2 16,-2 2-3-16,-1 0 4 0,-1 1-1 0,0 0 4 15,-3-1 0-15,5 1 0 0,-5-2 2 0,3-1 1 16,0-3 0-16,5-1 0 0,-2-6 1 0,3-1-1 15,6-5-2-15,-5-3 2 0,8-3-4 0,0-4 1 16,8-4 0-16,-6 0 1 0,6-5-1 0,4-3 0 0,0-1 1 16,1 0-1-16,0-2 3 0,1 1-4 0,-8-2 0 15,13 1 0-15,-10 2-1 0,0-1 0 0,1 3 0 0,1 1-3 16,-2 1-5-16,-1-1-3 0,3 2-8 0,-5 2-22 16,2 1-12-16,0 0-21 0,0 2-23 0,-1 2-71 15,-2-2-48-15,1 3 142 0,1 2-107 0,0-1-58 16</inkml:trace>
  <inkml:trace contextRef="#ctx0" brushRef="#br0" timeOffset="31362.67">12239 16083 1354 0,'3'1'615'0,"5"3"-404"0,-6-4-156 16,-1 3 30-16,2-2-32 0,2 2-32 0,1 5-17 15,-2 1-2-15,1 3-1 0,-1 0 0 0,-4 7-1 16,2 0 1-16,-2 4 1 0,-5 3-2 16,-1 3 1-16,-1 0 1 0,-1 4-1 0,-1 1 1 0,-1 3-2 15,-1-2 1-15,1 5-1 0,-1-1 0 0,3 0-1 16,0-2-2-16,0-3 0 0,1 0 0 0,0-8-1 16,2 2 1-16,1-8-1 0,0-5 0 0,0-3 1 15,1-3 1-15,0 0 2 0,3-8-3 0,0-5 3 16,1 1 0-16,2-4 1 0,1-7 1 0,1-4 0 0,3-7 3 15,1-13-2-15,2 4 0 0,-2-1 0 0,2-4 1 0,4-5 1 16,2-3 3-16,6 2 1 0,-5 3 1 0,3-1 7 16,1-1 3-16,-2 5 0 0,4 1 1 0,-4 4 0 15,-2 3-1-15,-3 7-1 0,-2 2-3 0,0 7-6 16,-4 5-2-16,-2 5-3 0,0 3-1 0,-1 4-2 16,-3 6-2-16,0 10-1 0,-3 1-2 0,0 6 1 15,0 9 0-15,-4-1 1 0,0 2 0 0,-1 4-1 16,-1-1 2-16,-4-2-1 0,4-1 2 0,-1-6 1 15,-1-2-2-15,3 0 2 0,2 2-1 0,-5-9 2 16,6-2-2-16,0-3 2 0,0-2-2 0,2-7 2 16,0 2 0-16,2-8-2 0,3-6 4 0,1 0-1 15,2-5 3-15,1-4 1 0,2-4 1 0,0-1-1 16,3-6 0-16,0-1 0 0,0 0-2 0,1-2-2 0,0 0-3 16,-2 2-1-16,1 1 0 0,1 0-1 15,-1 3 1-15,0 3-1 0,-4 6-1 0,2-1 1 16,-2 7 0-16,-1 2 1 0,-1 5-2 0,-2 1 2 0,-1 5 0 15,-1 3-2-15,-1 5 0 0,0-2 2 16,-3 10-2-16,1-1 0 0,-1 3 1 0,0-1-1 0,-2 2-2 16,-1 1 2-16,-1 0 1 0,1 1-3 0,0-2 0 15,0 1 0-15,1-3-5 0,0 1-5 16,2-3-5-16,0 0-4 0,3-4-14 0,1-2-10 0,1-3-5 16,1-3-11-16,2-1-13 0,1-5-5 0,4-2-4 15,-1-2-8-15,5-5-23 0,1-2-15 0,6-1-22 16,-1-1-31-16,-2 1-43 0,7-3 144 0,3-2-130 15,-4 0-57-15</inkml:trace>
  <inkml:trace contextRef="#ctx0" brushRef="#br0" timeOffset="31662.72">13182 16345 371 0,'13'-5'328'0,"-2"-1"-89"0,-2 0-122 16,-1 1 65-16,-4 0-29 0,0-2-18 0,-1 2-37 16,-3-1-15-16,-4 2-11 0,0 0-8 0,-4 2-20 15,-3 2-9-15,-1 1-7 0,0 4-6 0,-3 1-11 16,-2 2-3-16,-1 3-1 0,0 2-1 0,2 3-3 15,-3 1 0-15,1 4 0 0,2 1-1 0,1-2-2 16,6 5 0-16,-2 1-2 0,3 0-5 0,1-1 4 16,6-1-3-16,2-2-3 0,-1 1-4 0,6-7 2 15,0 3 0-15,0-4 3 0,0-7 0 0,5-3 4 16,0-4 3-16,2-1 3 0,1-6 8 0,1-3 6 16,0-2 3-16,3-6 0 0,-2 0 7 0,3-1 2 15,1-5-1-15,-3-2 0 0,1 2 0 0,-2-1-3 0,1 1 1 16,-2 1-1-16,0 1-5 0,-4-1-6 0,-1 5 1 15,-2 1-2-15,1 0-3 0,-6 1-6 0,-1 2-3 16,-2 4-4-16,0-2-3 0,-2 4-19 0,-4 4-10 16,-1-1-11-16,-1 2-17 0,3 1-22 0,-4 1-38 0,1 1 79 15,0 1-56-15,-1 2-6 0</inkml:trace>
  <inkml:trace contextRef="#ctx0" brushRef="#br0" timeOffset="32111.43">13469 16323 1390 0,'9'11'739'0,"-9"-4"-441"0,6-4-219 0,-3 4 165 16,-3-3-244-16,10 0-35 0,-6 1-16 0,4 1-12 0,-1 2-7 15,-3 1 2-15,-2-1 2 0,-1 2 4 0,-1 2 22 16,0 3 14-16,-6 6 23 0,2-2 16 15,-2-3 14-15,-2 7 3 0,0 2 3 0,2-2 2 0,-3 0-3 16,0 0 1-16,3-4-12 0,-1-1-6 0,5-5-5 16,-1-1-4-16,3-5-3 0,-1-2-3 0,2-3 0 15,2-1-1-15,2-7-2 0,1-1 2 0,0-4 3 16,2-4 1-16,2-4 3 0,-2 2 0 0,3-7 3 16,-1-3 2-16,3 2 2 0,0-3-3 0,-2 4 3 15,3-2-2-15,-1-1 0 0,3 3-1 0,-2 3 1 16,-1 0 0-16,0 4 1 0,0 2-1 0,-2 1-1 15,-1 4-2-15,-1 3 2 0,1 1-2 0,-3 2-3 0,0 4-3 16,-1 1 1-16,1 1-1 0,-2 4 1 0,0 2-1 16,-1 3 0-16,-2 3-1 0,0 8-1 0,0-3 1 0,-2 0-1 15,2 4 0-15,-1 3-1 0,-1-1 0 0,1 1-1 16,-1 0-6-16,2-1-2 0,-1 2-4 16,-1-2-6-16,1-2-17 0,1-3-5 0,-2-2-11 0,0-1-12 15,1-4-35-15,-1 0-20 0,1-3-29 0,2-4-33 16,1-6 118-16,-2 3-84 0,3-5-21 0</inkml:trace>
  <inkml:trace contextRef="#ctx0" brushRef="#br0" timeOffset="32311.32">14035 16365 1388 0,'6'5'613'0,"2"-2"-398"0,-2 2-153 0,2-3 36 16,0 1-36-16,1 0-31 0,1-1-23 0,1-2-11 15,0 0-1-15,0-1-3 0,-1-1-2 0,-1 0-5 16,-1 0 1-16,-1 0 1 0,-1 1 2 0,0-2 2 16,-3 2-3-16,2-1-15 0,-3 0-15 0,0 2-10 15,1-3-20-15,-1 2-27 0,2-2-89 0,-2-2-109 16,0 0 204-16,0 1-134 0,1-3-97 0</inkml:trace>
  <inkml:trace contextRef="#ctx0" brushRef="#br0" timeOffset="32695.76">14199 15951 1626 0,'3'5'645'0,"2"-1"-471"15,-1 2-139-15,-1 1 17 0,1-1-33 0,-1 1-15 16,0 2-4-16,-2 2 0 0,0 3 0 0,-2 5 0 16,-2 0-1-16,-2 6 1 0,-1 2 1 0,-2 3 0 15,0 0 3-15,0 2-2 0,-1 2 2 0,1-2-2 16,-1 0 1-16,2-4-1 0,-1-4 1 0,1 5-1 16,0 0-4-16,1-5 1 0,1-1 0 0,2-2-1 0,1 2-1 15,2-3 0-15,0 0 0 0,2-3 1 0,3-6 2 0,0 2 0 16,2-3-2-16,3-2 1 0,-2-2 3 0,4 0-1 15,0-3 1-15,3-4 0 0,0 1-2 0,1-3 3 16,1-4 0-16,3 0-1 0,-2 0-1 0,2-4-1 16,1 2-3-16,-2-1-1 0,-1-1-2 0,-2 2-15 15,-3 0-11-15,1 0-13 0,0 0-18 0,0-1-69 16,1 2-50-16,-3 0 125 0,0-1-97 0,0 0-58 16</inkml:trace>
  <inkml:trace contextRef="#ctx0" brushRef="#br0" timeOffset="33195.04">14821 15672 1577 0,'11'4'625'0,"-2"-1"-459"16,-1 2-136-16,-5 2 6 0,3-1-30 0,-6 6-27 15,2 2-6-15,0 4-3 0,-2 5 2 0,0 2 1 16,-5 2 4-16,-3 2 10 0,1 4 6 0,-2 4 8 16,0 1 6-16,1-4 7 0,-4 5-3 0,-1 8 2 15,2-3-4-15,2-2-2 0,-1 1-3 0,1-3-6 0,-1 3-29 16,1-2-17-16,-1 0-17 0,1-8-11 0,0-1-15 16,1 0-24-16,0-1-3 0,2-4 0 0,0-8 24 15,2 1 17-15,-1 1 18 0,3-16 11 0,-1 4 17 0,3-8 20 16,0-5 7-16,1-8 3 0,2 0 1 15,0-8 0-15,3-5 3 0,2-1 3 0,0-3 10 16,-1-2 30-16,3-1 12 0,2 1 11 0,0 1 13 0,1 0 16 16,0 2 5-16,4-1 5 0,-2 2-3 0,1 0-15 15,3 0-8-15,-4 6-6 0,3-3-8 0,-2 4-17 16,1 8-9-16,0-2 2 0,1-1-7 0,-4 6-11 16,2 1-3-16,-2 3-1 0,1 2 1 0,-3 5-2 15,-1-2 2-15,-2 3-7 0,1 4-2 0,-3 3 0 16,2 1 0-16,-1 6-3 0,-1-1-2 0,0 2 1 15,0 1-1-15,-2 1-1 0,1 0 1 0,0 0-3 16,-1-1 0-16,-2 0 0 0,-1 0-2 0,1 3-4 16,-2-2-2-16,-1 4-5 0,0-5-7 0,-1 4-20 15,-2 0-15-15,0 3-14 0,-2-1-16 0,1 1-69 16,-2 1-45-16,1 1-93 0,-1 1 190 0,3-1-155 16,0 2-75-16</inkml:trace>
  <inkml:trace contextRef="#ctx0" brushRef="#br0" timeOffset="210956.13">20844 8974 895 0,'-29'-14'332'0,"-1"-2"-243"15,2-8-68-15,-6 15 2 0,-4-6-12 0,3 12-3 16,-2 3-4-16,0 8-1 0,-2-1-3 0,-3 1-1 15,0 6 1-15,1-1 4 0,0 1-2 0,4 1 1 16,0-2 3-16,7 2 0 0,2 0 0 0,6 0-1 16,6 3 1-16,7-3-2 0,1-1 0 0,7 3 2 15,5-2-1-15,6 1-2 0,4 0 3 0,8-2 0 16,4 2 1-16,8-3 0 0,0 2 3 0,-1-4-1 16,4 0 0-16,2 1 11 0,0 1 5 0,-6-3 1 15,-3 2 4-15,-1 3 6 0,0 1 6 0,-5 4-2 0,2-2 1 16,-8 3-8-16,2 2-5 0,-2 0 1 15,-2 2-6-15,-3-2-5 0,-6 0-3 0,0 3 3 0,-6-4-3 16,-2 0 0-16,-7-3-2 0,-2 0-1 16,-5-2-1-16,0-2 1 0,-3 1-6 0,0-3 0 0,-3-2-1 15,-2 0-2-15,-1-3-1 0,2-3-1 0,-5 0-1 16,2-1-8-16,1-7-23 0,-3 1-23 0,2-4-33 16,0-4-52-16,5-5 100 0,-1 2-75 0,3-21-31 15</inkml:trace>
  <inkml:trace contextRef="#ctx0" brushRef="#br0" timeOffset="211189.72">20670 8685 1062 0,'12'-3'386'0,"0"8"-303"0,0 1-72 15,-4 6-11-15,-1 10-4 0,-5 14 1 0,1 0-1 16,-2-2 4-16,-7 18 0 0,-3 3 0 0,0 3-2 15,-2-1 3-15,-2-1 2 0,-3 2 4 0,-3 12 7 16,-1 3 4-16,-1-6 1 0,1-3 1 0,0-6 1 0,-6 9 2 16,1-4-3-16,-2-1-4 0,4-9-6 0,-3 4-11 15,-1 2-10-15,6-7-14 0,-2-1-21 0,7-4-75 16,2-7-91-16,5-9 160 0,0-2-115 0,7-10-85 16</inkml:trace>
  <inkml:trace contextRef="#ctx0" brushRef="#br0" timeOffset="212623.95">21313 8970 904 0,'0'-16'386'0,"6"6"-249"0,-4-5-96 15,0 0 8-15,9 7-9 0,4-2-5 0,2 4-2 16,0-1-22-16,5 1-2 0,1-1 0 0,6-1 11 16,5 0 1-16,-2 1 6 0,-1 1 4 0,-2-1 1 0,2 1 5 15,0 0 2-15,-2 2-2 0,-1 1-6 0,-2 2-1 16,2-2-2-16,-4 3-5 0,-1 2-3 0,-2 1-8 15,-3 2-2-15,-4 3-2 0,-1 2-2 0,-5 4-2 16,-4 2-3-16,-6 4 1 0,-2-3-1 0,-3 5 1 16,-7 1-2-16,-5 2 1 0,-1-2 0 0,-6-1-1 15,-3 2 0-15,2-4-2 0,0 2 1 0,-3 0-1 16,3-4 2-16,0-2-1 0,3 1-2 0,3-4 2 0,6-1 1 16,-3-1-1-16,0 2 0 0,6-5 0 0,2-1 1 15,6 0-1-15,0-1 0 0,4-3 1 0,0 3 0 16,6 0 0-16,0 0 0 0,3-1 1 0,-1 2-1 15,1 1 0-15,-2 4 1 0,4 0-1 0,-4 2 1 16,-3 0-1-16,1 3 1 0,-2-2 2 0,-3 3-1 16,0 0 1-16,-3 2 1 0,-2-3 3 0,-1 3 1 0,-3-3 0 15,-1-1 5-15,-2 3-2 0,-1-3 1 0,-5-4-1 16,-4 0 1-16,2 1-4 0,-6-3 1 0,-1-1-2 16,-6-3-3-16,1 1-1 0,-4-3 0 0,3 3 0 15,-1-2-3-15,-1-2-2 0,6 3-7 16,-1-1-5-16,3 1-27 0,3-1-19 0,2 2-28 0,4-1-39 15,3-1 87-15,3-1-67 0,11-1-22 16</inkml:trace>
  <inkml:trace contextRef="#ctx0" brushRef="#br0" timeOffset="213121.89">22934 8419 1055 0,'7'10'430'0,"-9"-10"-308"0,-2 13-97 16,-3-2 37-16,-7 12-66 0,1 10-2 0,-9 7 2 16,0 0 1-16,-1 0 0 0,-8 6 1 0,-4 13-1 15,-1 0 2-15,4-6 1 0,-1 7 0 0,-4-1 2 0,-6 9 4 16,-7 2 0-16,4 2 1 0,-1-7 2 0,-6 8-1 16,2-3 1-16,-3 4-3 0,7-6-2 0,2-5-5 15,1 3-7-15,11-9-15 0,2-4-22 0,7-10-81 16,3 0 99-16,4-5-61 0,6-7-44 0</inkml:trace>
  <inkml:trace contextRef="#ctx0" brushRef="#br0" timeOffset="213651.46">22999 9180 739 0,'4'-10'306'0,"1"-4"-184"16,1 4-72-16,-1-4 13 0,2 3 2 0,1 5 2 15,-1 1 1-15,-1 0-1 0,-3 2-14 0,2 2 1 16,-3 1-4-16,0 1 2 0,-2 0-8 0,-4 6 0 0,-2 3 2 16,1 0-1-16,-2 0-8 0,-4 3-4 0,-1 0 3 15,-2 6-4-15,-5 2-4 0,2 2-6 0,0-5-9 0,3 6-6 16,-8 4-1-16,4 3-3 0,4 3 0 15,-2-7-3-15,1 6-1 0,0-1 1 16,10-5-1-16,-4 2 1 0,8-2 2 0,2-6 0 0,0-3-2 0,3 0 1 16,9-4 1-16,-4-3 0 0,4-3 1 0,2-2-1 15,0-3 3-15,4-3-2 0,4-1 2 0,-4-3-1 16,3-1 1-16,2-5-1 0,-2 0 1 0,1-2-2 16,-1 3-2-16,-1-2 0 0,-3 2 0 0,2-2 0 15,-4 3-1-15,-3 3 1 0,2 2-2 16,0 1 0-16,-5-1 1 0,2 3-1 0,-1 2 1 0,1 2-2 15,0 2 0-15,1-1-1 0,-1 3 1 0,-1-1 1 16,2 1-2-16,-2 2 3 0,3 0-2 0,0 2 2 16,-1-3 1-16,-1 1 0 0,6-4 3 0,2 0 2 15,-1-1 2-15,4-4 1 0,1-1 4 0,0-9 6 16,4 2-2-16,-1-4 3 0,-2 0-1 0,0-5-1 0,2-3 1 16,-3-3-3-16,-1-4 0 0,0-1-2 15,-2 1-2-15,0-5-1 0,-6 1-1 0,-4 0-1 0,3 1-3 16,-7 2 1-16,0 4-3 0,-7 4-5 0,0-2-2 15,-5 8-3-15,1 0-4 0,-3 4-24 0,-3 0-11 16,-3 7-20-16,0-1-26 0,-1 5-149 0,-1 3 181 16,1 3-110-16,-1 2-69 0</inkml:trace>
  <inkml:trace contextRef="#ctx0" brushRef="#br0" timeOffset="-213307.78">19840 11833 979 0,'-5'2'366'16,"-1"-4"-269"-16,-1-7-73 0,7 2 1 0,3 1-5 16,5-2-7-16,6 5 4 0,2-4 4 0,2 0 3 15,-2 0 9-15,5-5 3 0,3 1 17 0,-2-2 5 16,-1 0 1-16,2 2 0 0,-1-1-1 0,2 0 0 15,-1-1-9-15,-1 1-5 0,-1 1-14 0,-2 4-6 0,3 1-5 16,0 3-5-16,0-1-3 0,-3 3-7 0,4 1-3 16,0 1 0-16,-3 2-1 0,-2-1-2 0,0 1-1 15,-2 3 2-15,1 3-1 0,-5 1 0 0,-4-1 2 16,-1 2-1-16,0 2 1 0,0 0 0 0,-7-1 0 16,-1 1-1-16,-3 1-1 0,1 0 0 0,-2 2 0 15,-4-1 0-15,-5 1 0 0,0-1 0 0,2 0 1 16,-8-1 1-16,4 0-1 0,0-2 1 0,0-1 0 0,4-3 0 0,0 0 0 15,1 1 0-15,4-2-2 0,1-2 2 0,1-2-1 16,1 1 0-16,5-1-2 0,1-1 0 0,0 1 2 16,5-2 0-16,1 2-1 0,5 1 0 0,2-3 0 15,-2 2 2-15,7 1 0 0,-2 2 1 0,2-1-2 16,0 5 1-16,-3-5 0 0,0 6 0 0,-3-1 0 16,2 2 0-16,-7 1-1 0,-1 2 0 15,-4 0-1-15,-2-1 2 0,-2 4 0 0,-2-1 3 0,-7-1-3 16,1 1 1-16,-7-1 2 0,0 3 0 15,-6-2 2-15,-2 2-1 0,-3-4-3 0,-2 0 2 0,1-3-1 16,-4-1 1-16,4-1 0 0,6-4-2 0,-4-1 0 16,1 0 1-16,3-1 0 0,4-2-1 0,0-2 0 0,-2 0-2 15,4-5-5-15,-2 1-3 0,7 1-7 0,-1-2-30 16,0-1-17-16,3 1-20 0,1 2-26 0,2-2 69 16,3 3-57-16,1-2-17 0</inkml:trace>
  <inkml:trace contextRef="#ctx0" brushRef="#br0" timeOffset="-212724.32">21161 11822 1092 0,'-15'-5'484'0,"2"6"-314"16,-3-1-132-16,-4-9 54 0,0 19-85 0,-1-3-9 0,1 9-14 16,0 6-2-16,0 2 0 0,-2 1 1 15,-1 1 2-15,1 2 2 0,0-2 0 0,2 3 6 0,0-2 4 16,-2 0 2-16,6 0 0 0,3-1 0 0,4 0-1 15,3-2 1-15,10-2 1 0,4-3-3 16,7-4-2-16,5-2 1 0,7-6-1 0,-2 0 2 0,4-5 1 16,0-8 0-16,3-5 2 0,-2-1 6 0,-1 0 6 15,-2-7 6-15,-1 0 7 0,4-6 14 0,1 0 3 16,0 1 6-16,-2 2 1 0,2-5 2 0,-2 1 0 16,0-1-7-16,-3 2-5 0,-1 1-13 0,-1-4-4 15,-7 3-4-15,-5-1-6 0,-7 5-3 0,5-1-4 16,-11 2-1-16,-2 4-2 0,-6 2-7 0,-3 4-8 15,0 3-5-15,-3 3-9 0,-4 5-29 0,1 3-13 16,-3 4-14-16,2 4-22 0,-1 3-75 0,0 2-88 16,2 4 183-16,4-1-125 0,4 6-72 0</inkml:trace>
  <inkml:trace contextRef="#ctx0" brushRef="#br0" timeOffset="-212374.76">21660 12024 924 0,'19'-17'469'0,"-2"1"-252"0,-1-2-144 0,-1-4 48 16,2 1-46-16,-2 1-20 0,0 2-32 0,0 1-4 0,-6 5-7 16,-3 0-9-16,1 3-1 0,-11 5-2 0,-7-1 1 15,1 3-1-15,-6 2 1 0,-5 1-1 0,-1 5 0 0,-6 1 2 16,-5 9-1-16,2-2-2 0,2 1 0 0,2 2-2 0,-5 4-3 16,2 2-5-16,1 0-5 0,6-5 0 0,1 4-7 15,-3 0 5-15,13-5-5 0,-4-1 2 0,7 2 3 16,8-6 4-16,2-2 4 0,6 2 3 15,3-7 7-15,4 1 0 0,7-4 3 0,-3-2 2 0,7 0 2 16,1-6 3-16,3-1 2 0,-3-1 0 0,4-3 8 16,-1-2 1-16,-1-1 3 0,0 1 0 0,2-3 4 15,-4-1-1-15,-2 3-1 0,3-3-2 0,-4 3-5 16,-4-3-2-16,-1-1-1 0,-1 0-3 0,-4 3-5 16,-4-2 0-16,-6 2-2 0,1 0-2 0,-8 4-4 15,1-1-3-15,-5 5-6 0,-1 3-19 0,-4 1-8 16,1 3-12-16,-1 1-15 0,-5 6-49 0,3-2-30 15,-2 5-56-15,2 1 128 0,2 3-105 0,1 2-49 16</inkml:trace>
  <inkml:trace contextRef="#ctx0" brushRef="#br0" timeOffset="-212025.29">22238 11967 1426 0,'11'-19'546'0,"-2"2"-411"15,2-3-112-15,-7 4-4 0,3 4-24 0,-7 5-13 16,0 0-5-16,-4 2-2 0,-4 6 0 0,-8 3 3 16,-1 3 0-16,-5 2 9 0,-2 1 6 0,0 5 6 15,-1-1 3-15,-6 2 2 0,3 3-1 0,1 3-2 16,3 1 0-16,1-3-1 0,6 3-2 0,0 4-1 16,-4-3 1-16,12 2-2 0,0-3 1 0,5-1 1 0,-1-1 0 15,9-2 1-15,-2-2 1 0,3-3 3 0,5-5-1 16,2-2 8-16,5-7 3 0,5-3-1 0,-4-4 4 15,5-4 3-15,1 1 2 0,5-8-1 0,-1 0 3 16,2-1-1-16,0-2 0 0,-1-2 3 0,2 1-1 0,-5-1 2 16,2 1-3-16,-6 4 2 0,0-4-3 0,-8 3-5 15,-4 2-1-15,-7 5-6 0,2 0-3 0,-8 0-9 16,-4 4-5-16,-5 1-7 0,0 3-8 0,-2 1-22 16,-5 0-13-16,2 3-18 0,-1 0-28 0,1 1-25 15,4 1-43-15,-2 5 108 0,1 0-77 0,2 0-11 16</inkml:trace>
  <inkml:trace contextRef="#ctx0" brushRef="#br0" timeOffset="-211691.26">23266 11378 1255 0,'-9'-4'472'0,"-4"10"-363"0,-1-4-92 16,-2 10-8-16,-2 9-10 0,-4 6-3 0,1 2-2 15,-2 7 6-15,-4 6 4 0,1 8 5 0,1 4 4 16,-3 3 11-16,0 7 1 0,-5 1 3 0,-1-1 3 15,2 7-5-15,-6-1-5 0,3 1-3 0,1-1-6 16,0-8-6-16,9-6-3 0,-4 2-1 0,2 3-5 16,6-12-4-16,1-11-10 0,3-5-13 0,0 0-32 15,4-12-20-15,-2 1-17 0,6-6-16 0,3-8-14 0,0-2-98 16,4-7 147-16,2-6-90 0,6-4-11 0</inkml:trace>
  <inkml:trace contextRef="#ctx0" brushRef="#br0" timeOffset="-211423.45">23419 11744 763 0,'2'-2'353'0,"0"2"-252"0,0 0-81 0,-2 0 10 16,2 6-19-16,0 4-7 0,0 6-2 0,-1 7 3 15,-1 0 6-15,-3 6 17 0,-2-1 6 0,-3 4 3 16,1 0 5-16,1 3 9 0,-2-4 0 0,-1 3 1 16,4-1-6-16,-3 2-12 0,4 1 0 0,-4 4-5 15,2 0-2-15,-1-4-8 0,1 4-1 0,2-6-4 16,-6 1-4-16,2-2-26 0,1-6-29 0,3-1-47 16,-7-3-97-16,3-5 144 0,0-2-96 0,0-11-49 15</inkml:trace>
  <inkml:trace contextRef="#ctx0" brushRef="#br0" timeOffset="-211054.37">23811 11933 1064 0,'15'-3'539'0,"-2"-1"-319"0,-4 1-161 0,-10-2 111 16,-1 3-162-16,-7 2-21 0,-1 1-8 0,0 4 0 15,-8 2 0-15,-4 1 2 0,2 1 3 0,-7 1 16 16,2 1 4-16,-3 3 4 0,1-4 2 0,-2 4-1 15,0 0-1-15,4-3-3 0,-3 2 1 0,3-2-5 16,1 3-2-16,-3 0 1 0,5 0-5 0,1-3 1 0,1 3 1 16,1-1 1-16,2 0-3 0,7-4 1 0,-2 0 1 15,4-2 0-15,1-1 1 0,5-3 2 0,2 0 0 16,5-1 0-16,1-2 2 0,5 0 1 0,-1-1 3 16,11-2-3-16,3 1 3 0,-3 0-4 0,5-1 2 15,-3 2 0-15,1 0 0 0,1 2-3 16,-5 3 2-16,1 3-1 0,-5-2-1 0,2 6 2 0,-2 0-1 15,-2 4 3-15,-1 0-1 0,-1 3 2 0,-3 2-1 16,-1 0 0-16,-1 0 0 0,-1-2-1 0,-4-2 0 0,1 4-4 16,-1-1 3-16,0-4-4 0,-2-1 0 0,0 0-5 15,-2 1-14-15,0-3-19 0,-1 0-24 0,0-3-35 16,0-1-57-16,0-1 108 0,1-3-80 0,1-4-33 0</inkml:trace>
  <inkml:trace contextRef="#ctx0" brushRef="#br0" timeOffset="-210624.85">24055 12077 954 0,'1'-1'575'0,"1"-1"-290"0,-2 0-197 16,2-3 183-16,0 2-239 0,-2 3-25 0,0 3-14 16,0 2-3-16,-2 4-2 0,-2 5-2 0,-2 1 3 15,0 0 7-15,-3 4 4 0,0 4 0 0,-2 2 3 16,-2 7-1-16,0-1 2 0,6-2 0 0,-2 2 0 15,-2 1-3-15,4-2 0 0,2-6 1 0,2-3 0 16,2 0-1-16,0-7 2 0,2-5 0 0,3-4 3 16,1-4 0-16,4-1 1 0,2-6 0 0,4-3-2 15,-1-3 1-15,3-2-1 0,0-3 0 0,2-4-5 16,1 1 1-16,-1-3-2 0,-2 2-2 0,-3 2-1 0,1-1-2 16,-2 5-1-16,-3 3-2 0,-2 6-1 0,0 2 3 15,-2 8-4-15,0 1 3 0,-3 5 2 0,1 1 1 16,-4 4 0-16,0 1 1 0,0 0 4 0,-1 2 0 15,-3-3 1-15,2 3-1 0,0-6 3 0,0 1 4 16,2-4 1-16,2-2 7 0,2-1 10 0,3-4 4 16,6-3 5-16,0-1 3 0,5-2 0 0,3-4-2 15,3-3 0-15,1-1-6 0,4-4-9 0,1-1-5 16,-1-4-5-16,1 0-1 0,-5 2-3 0,-2-3-4 0,3-2 2 16,0 0-3-16,-6 1-1 0,-1 3 0 0,0 0 0 0,-2-2-12 15,-3 3-6-15,0 0-11 0,-3 2-13 0,-1 3-21 16,-5 0-98-16,-1 3 119 0,-4 6-78 0,-4 3-37 15</inkml:trace>
  <inkml:trace contextRef="#ctx0" brushRef="#br0" timeOffset="-209640.09">19661 11630 1240 0,'-6'-9'455'0,"-1"-1"-340"0,-3-4-91 16,0 7-2-16,-3-1-7 0,1 3-15 0,0 5 1 0,-4 1-3 15,2 3 0-15,-2 0-2 0,-3 2 0 0,0 1 2 16,-2 0 1-16,1 0 1 0,-1 0 0 0,5 0 1 16,-3 0 0-16,3 1-2 0,1-1 0 0,4 3 1 15,2 1-2-15,1-1-1 0,4 4-1 0,0 4-1 16,2-1-1-16,2 2 3 0,1 1-1 0,1 2-2 0,3 5 1 15,2 3-1-15,-3 0 0 0,3-2 4 0,-1 0 0 0,2 1 0 16,-1-1 0-16,-1 1 2 0,-3-6 0 0,-1 4 2 16,2 0 2-16,-10-3-1 0,5-1 3 0,-7-1 4 15,2 3 4-15,-6-6 0 0,2 2 3 0,-5-4 3 16,0-1-1-16,2-1-1 0,-4-1-3 0,0-3 1 16,-2 0-5-16,2-7 0 0,1 0-2 0,0-4-8 15,1-6-3-15,3-5-7 0,0-1-10 0,4-6-48 16,1-3-29-16,3-8-56 0,1 0 106 0,3-3-99 15,3-6-49-15</inkml:trace>
  <inkml:trace contextRef="#ctx0" brushRef="#br0" timeOffset="-209458.22">19520 11425 1152 0,'3'-5'457'0,"-2"4"-312"0,-1 3-107 0,0 1 24 15,0 1-42-15,0 11-4 0,-2 6-7 0,-8 14-5 0,5-6-1 16,-4 5-2-16,-2 12-3 0,1-2 2 0,-3 13-2 15,0-2-1-15,-2 3 1 0,4-2-3 0,-9 9-5 16,5 0-7-16,-5 9-32 0,-1 1-32 0,0 6-50 16,0-3-97-16,-1 11 164 0,4 5-112 0,0-3-49 15</inkml:trace>
  <inkml:trace contextRef="#ctx0" brushRef="#br0" timeOffset="-208901.83">20609 12496 1099 0,'-7'25'387'16,"-2"-6"-328"-16,0 13-136 0,0-2 68 0,2 8-56 15,0 0-34-15</inkml:trace>
  <inkml:trace contextRef="#ctx0" brushRef="#br0" timeOffset="-206456.44">27739 10951 400 0,'-1'-11'262'0,"-6"-3"-119"0,-1 5-87 0,3-1 73 15,-1 1-91-15,-3 6-3 0,0-1 11 0,-2 2-2 16,3 2-7-16,-4 0 2 0,-1 0 4 0,-2 0 16 0,-3 2 2 16,1-1 0-16,2 0-5 0,-1 3-6 0,-3 1-4 15,-2 0-5-15,1 1-4 0,1 2-17 0,-2 4-4 16,1-1-4-16,-3 5-8 0,-2-2 1 0,5 2-2 16,-1 2-2-16,1 2-1 0,2 0 0 0,1 1-2 15,4-1 1-15,1 1 0 0,5 2 0 0,3-3-1 16,4-1 2-16,6-2 1 0,3 1 4 0,3-5 5 15,7-3 4-15,4-3 1 0,-3-2 5 0,3-4 2 16,2-4 0-16,4-3 1 0,-2-3-3 0,-1-2-2 16,3-4 0-16,-4-1 0 0,3-1 0 0,-1-1 1 15,-2-1 2-15,-4 0 1 0,1-3-1 0,-1 5 2 0,-1-1-2 16,-6-1 1-16,2 2-4 0,-6 3 0 0,-2 1-4 16,-3 5-3-16,2 0-2 0,-5 1-4 0,-2 6-4 0,-3 2-2 15,-4 3-2-15,2-2-3 0,-4 5-2 0,-3 3 1 0,-3 6 0 16,-5 10 1-16,-2-3 1 0,3 0 1 15,1 3 0-15,-5 14 0 0,-4 7-1 0,2-4 1 0,-1 4-3 16,0 5-10-16,-1 2-9 0,-3 4-12 0,-1 1-15 16,0 0-58-16,1-2-32 0,0 2-59 0,3-4 132 15,0 0-120-15,3 1-53 0</inkml:trace>
  <inkml:trace contextRef="#ctx0" brushRef="#br0" timeOffset="-205925.55">28480 10673 1124 0,'0'4'463'0,"-1"6"-329"0,-2 2-104 15,1 3 24-15,-4 7-31 0,-6 13-23 0,3 0-4 0,-6 7 3 16,-1 9 1-16,0-1 1 0,-3 2 0 0,0 1-2 15,-1-5 0-15,2 2 2 0,-3-2-1 0,4-2 2 16,-2 0 0-16,3-6 0 0,-1-1 2 0,-1-5 1 16,3-5 0-16,3-6-2 0,0-1 0 0,2-6-4 15,1-2-9-15,3-5-10 0,0-1-19 0,4-6-71 16,2-4 28-16,6-6-149 16,1 0 169-16,5-7-130 0,4-4-62 0</inkml:trace>
  <inkml:trace contextRef="#ctx0" brushRef="#br0" timeOffset="-205625.6">28343 11296 389 0,'29'-31'312'16,"-4"-2"-74"-16,1 6-115 0,-1-3 102 0,1 8-52 15,0-1-25-15,-4 3-42 0,-6 6-15 0,1 1-12 0,-6 2-14 16,0 0-11-16,-5 6-22 0,-2 2-5 0,0-2-6 16,-6 5-8-16,0 0-4 0,-8 5-9 15,3-3-1-15,-13 8-2 0,1-2 0 0,-4 2 0 0,-5 1 1 16,-4 3 1-16,1-1 0 0,-2-1 0 0,-2 0 1 16,3-1-1-16,2 1 1 0,1-1 0 0,4-1 0 15,8-3 0-15,-1-1 0 0,8 0 0 0,6-4 0 16,3-2 1-16,1 0-1 0,8-2-2 0,2-2 2 15,8-3 1-15,1 2-1 0,3-1 2 0,7-1-2 16,-4 3-1-16,5-1 0 0,3 2 1 0,-3 0 0 16,-1 3-2-16,-6 2-1 0,0 1 1 0,-1 4-1 0,-3 3 2 15,-3 1-2-15,-5 0 1 0,-4 8-2 0,-1 4 2 16,1-1 0-16,-3-2 0 0,-4 5 1 0,0-2 0 0,-1 4-1 16,-4 2 2-16,0-1 0 0,1-5-1 0,-2-1 1 15,0 2-5-15,-1-1-2 0,2 0-3 0,-1-2-8 16,-3-4-40-16,2 4-23 0,3-8-40 0,2 2-50 0,1-5 116 15,-1 1-91-15,12-11-33 0</inkml:trace>
  <inkml:trace contextRef="#ctx0" brushRef="#br0" timeOffset="-205225.59">28946 11260 968 0,'3'0'429'0,"-2"4"-284"0,-1 1-109 0,-5-1 36 16,-1 5-37-16,2 6-26 0,-6 1-10 0,-3 5-2 15,-2 4 2-15,1 2 0 0,-1-2 1 0,-1 0 0 16,-2 1-2-16,5-3 2 0,0-1 1 0,3-5 3 0,3-2-2 16,-1 1 3-16,-1-1 4 0,8-2 1 0,-1-2 5 15,2-3 2-15,0 4 12 0,8-6 0 0,-2 0 3 16,1-3-1-16,9 0-4 0,0-3-1 0,9-3-7 16,-3 1-1-16,4-3-12 0,2-4-2 0,5 0-3 15,-2-4 0-15,0 0-1 0,-2-1 0 0,2-1 3 16,-6 2-2-16,1-2 2 0,-6 3 0 0,3-1 1 15,-10 8-3-15,1-3 0 0,-5 5-3 0,-3 3-2 0,-6 3 0 16,1 2-1-16,-3 5-1 0,-4 2 1 0,-2 3-2 16,0 0 4-16,0 4 0 0,-1 1 2 0,1-2 0 15,1 1 0-15,1-1 1 0,2-1 2 0,4-4 3 16,0-1-1-16,4-3 6 0,3-3 6 0,5-3 6 16,1-3 7-16,6-3 8 0,3-4 0 0,1-4 2 15,3-1 1-15,1-2-2 0,1-2-7 0,-1-1-4 16,-2 0-4-16,-3 1-13 0,-2-2-2 0,-5 3-7 15,-3 0-2-15,-1 3-11 0,-11 2-11 0,-6 1-37 0,3 1-31 16,-5 1-41-16,-6 4-73 0,-9 3 142 0,-6 0-127 16,-10 8-64-16</inkml:trace>
  <inkml:trace contextRef="#ctx0" brushRef="#br0" timeOffset="-203276.66">27370 13150 1419 0,'-11'-14'549'0,"3"2"-407"0,-5 0-115 0,0-3 2 16,1 3-21-16,-8 5-6 0,3-1-4 0,-1 6-1 16,-6 1-4-16,1 1 0 0,-1 2 3 0,0 4 1 15,2 3 1-15,-1 1 0 0,0 5 1 0,1 1-1 16,0 5-1-16,2 5 2 0,0-1-4 0,0 3 1 15,3 4-2-15,3 5-1 0,0-3-2 0,2-1 2 0,7-1-1 16,2-1-4-16,0 1 1 0,3-4 1 0,3-7 3 16,4-6 2-16,5 0 2 0,4-8 0 0,-2 1 5 15,-1-5 4-15,3-2 0 0,3-4 2 0,1-5 1 16,-1 3 1-16,0-6-2 0,3-4 2 0,0 1-2 16,2-9-1-16,-1 2 2 0,1-3 0 0,0 0 1 0,-3-5 1 15,1 0 0-15,-5 0 4 0,-1-2-1 0,-2 6 2 16,-3 0-1-16,-4 3-3 0,-3 5-3 0,-4 6-4 15,3-1 0-15,-5 12-7 0,-3 1-3 0,-6 7-2 16,1 4-1-16,-3 6-1 0,-4 7-1 16,-2 6 2-16,0 1 0 0,-3 5 2 0,-1 5 0 15,1 1 2-15,-1 0-1 0,3 5 2 0,-2 1-1 0,2 3-1 16,0-4-2-16,0-1-5 0,2 5-5 0,2-8-8 16,0 1-7-16,1-6-35 0,2-7-19 0,3-6-26 15,-2-1-38-15,4-4-68 0,6-11 143 0,4-1-125 16,4-2-65-16</inkml:trace>
  <inkml:trace contextRef="#ctx0" brushRef="#br0" timeOffset="-202908.95">27813 13486 1440 0,'15'-9'603'16,"-12"-5"-421"-16,0 4-147 0,-3-2 53 0,-1 2-105 15,-2 3-9-15,-7 1-2 16,-1 3-3-16,-2 3 0 0,-6 0 2 0,-4 2 6 0,1 3 6 0,-4 2 15 16,0 3 2-16,0 3 2 0,0-1 1 0,0 6-3 15,1 0 1-15,3 4-2 0,1 1-1 0,1-3-1 0,9 4 0 16,-4 2-3-16,0 2 1 0,7-3 0 0,1 1-1 16,5-5 1-16,0 2-2 0,7-5 1 0,0 2 2 0,2-5 3 15,4-6 2-15,3-1 7 0,3-8 3 16,-1 5 4-16,2-7 0 0,4-3 4 0,-2-2 0 15,6-6-2-15,-3 0-1 0,3-5 0 0,0 3 0 0,0-12-3 16,1 3 1-16,-2-1 1 0,-1-5-2 16,-4 0 1-16,-1 1-2 0,-1 1-5 0,-4 1-2 0,-5 4 0 15,-2 1-4-15,-4 2-10 0,-2 5-9 0,-5 5-4 16,-2-1-6-16,-6 6-31 0,-1 1-16 0,-4 4-18 16,2 1-20-16,-2 4-87 0,0 2 140 0,4 3-91 15,0 1-38-15</inkml:trace>
  <inkml:trace contextRef="#ctx0" brushRef="#br0" timeOffset="-202574.36">28321 13509 1607 0,'14'-15'651'0,"1"4"-459"0,-10-2-173 15,-3-3 8-15,-5 4-45 0,-3 2-38 0,-7 3-13 16,-6 3 0-16,-6 4 1 0,0 1 5 0,-3 3 20 15,-7 4 17-15,2 5 13 0,0-1 12 0,2 4 4 16,1 2 3-16,-1 4-2 0,5 0 0 0,0 4-3 16,3 3-1-16,4-1-2 0,1 0-1 0,4 0 1 15,6 2-4-15,6-3 1 0,-1 1-3 0,6-9 3 16,5 2-1-16,4-7 1 0,2 1 3 0,4-7 3 16,2-5 5-16,7-2 2 0,-3-1 3 0,-1 0 0 0,4-8 1 0,4-3 2 15,-1-1-1-15,-2 1-2 0,0-5 2 0,-1-3 2 16,3-4 5-16,-2-4 0 0,1 1 0 0,-4 2 2 15,-5-1-1-15,0-2 1 0,-4 1-5 16,-8 4-4-16,0 3-5 0,-6 0-8 0,1-1-1 16,-4 10-13-16,-5-2-4 0,-1 3-27 0,-1 3-15 15,-3 2-25-15,-1 0-34 0,3 4-131 0,-5 0 182 0,-1 7-113 16,6-4-65-16</inkml:trace>
  <inkml:trace contextRef="#ctx0" brushRef="#br0" timeOffset="-202225.48">29102 13527 1484 0,'13'-8'710'16,"-4"-6"-495"-16,1 1-168 0,-3-1 22 0,-3 3-49 16,-4-1-44-16,-11 4-15 0,5-1-2 0,-11 4-3 0,-5 3 0 15,0 0 4-15,-12 3 3 0,1 1 13 0,-6 4 17 16,2 0 6-16,-4 4 1 0,2 0-1 0,-2 4 0 15,2 2 0-15,3 3 0 0,-1 2-2 0,5 0-4 16,2 5-1-16,5 3-4 0,2 1-3 0,5-3-7 16,5 6-3-16,5-7-1 0,1 2 2 0,5-5 4 15,6-4 4-15,10-5 6 0,-2-1 7 0,7-6 14 16,6-6 5-16,8-3 2 0,0-1 5 0,6-5 4 16,4-2 3-16,0-5 0 0,0-1 3 0,2-3 5 15,1-3 2-15,-6-3 4 0,0 0 0 0,-7 2-2 0,-8-2-4 0,0 0 2 16,-1 0-8-16,-8 3-11 0,-5 2-4 0,-4 5-7 15,-4-3-20-15,-10 4-12 0,-1-1-11 0,-2 5-19 16,-9 0-16-16,-10 0-75 0,-16 3-64 0,7-2 140 16,-16 8-91-16,-8-2-72 0</inkml:trace>
  <inkml:trace contextRef="#ctx0" brushRef="#br0" timeOffset="-201607.67">26738 13089 1354 0,'-3'-12'663'0,"-4"-6"-452"0,2 5-160 16,-3-6 33-16,-2 4-44 0,0-1-28 0,-2 7-11 15,2 0-1-15,-2 3-6 0,-3 0-1 0,0 1 3 0,-1 3-1 16,0-1 4-16,0 2 3 0,-1 0 2 0,4 2-2 16,-1-1 3-16,1 2 0 0,2 0-1 0,2 3-3 15,-3 2 0-15,2 0-3 0,-1 1-1 0,2 0-3 16,1 2 0-16,1 4 1 0,1-1-2 0,4 5 1 0,0 0 1 15,2 4 2-15,2 3 0 0,4 5 2 16,-3 0 0-16,2 4-1 0,-1 3 1 0,-1 1 1 0,-2-1-1 16,2 1 1-16,-3 1-1 0,-4-2 1 0,0 0 1 15,-3-1 1-15,-1-1 3 0,-2-3 0 0,1 0 5 16,-5 0 2-16,1-2 0 0,-4-3 1 0,-2-1 1 16,5-3 2-16,-10-4-4 0,0-2 1 0,0-1-2 15,1-4-2-15,-1-5-1 0,3-1-1 0,-2-3-2 16,3-5-3-16,2 1-4 0,2-4-7 0,4-3-11 0,-2-7-47 15,6-8-32-15,-1 3-45 0,7-7-71 16,3-7 147-16,-1 0-112 0,13-6-43 0</inkml:trace>
  <inkml:trace contextRef="#ctx0" brushRef="#br0" timeOffset="-201440.12">26629 12830 1269 0,'8'-5'549'0,"-3"3"-368"16,-5 2-135-16,-3 10 41 0,-2-1-36 0,-3 6-46 15,-5 6-4-15,-3 5 0 0,0 2 1 0,-5 9 2 16,-5 2 2-16,1 2 0 0,1 4 0 0,-2 4 1 0,1 3-2 16,-1-1 0-16,-4 1-1 0,8-4-2 0,-8 2-2 0,0 16-11 15,-1-1-9-15,2-9-20 0,-1 12-18 0,2 1-29 16,-1 14-140-16,5 8 171 0,2-1-114 0,1-9-53 16</inkml:trace>
  <inkml:trace contextRef="#ctx0" brushRef="#br0" timeOffset="-200675.7">30063 13033 1402 0,'5'-8'621'0,"-2"0"-405"0,1 2-161 0,-1 2 44 16,-3 0-58-16,-3 8-32 0,-3 0-9 0,-7 9-11 15,-2 4-3-15,-6 9 1 0,0 1 2 0,-8 8 7 16,-3 4 2-16,-1 6 1 0,0-1-1 0,0 3-8 15,-2 4 4-15,-1 1 2 0,-1 0 0 0,2 5-1 16,-3 2-1-16,0 3 0 0,1-2 0 0,-3 2 6 16,4 4-3-16,0-7-7 0,0 2-4 0,5-8-23 15,0-2-15-15,4-3-16 0,1-3-24 0,5-4-27 0,11-11-47 0,-1-4 104 16,1 2-77-16,2-7-6 0</inkml:trace>
  <inkml:trace contextRef="#ctx0" brushRef="#br0" timeOffset="-200339.67">29825 13754 1238 0,'2'18'645'0,"0"-3"-391"0,-2-15-190 0,-1 6 119 0,-1-1-146 15,-4 1-58-15,3 4-1 0,-5 2 1 0,2 2 2 16,-1 2 6-16,-1 2 4 0,2-1 6 0,1 0 3 15,-1-1 5-15,3 0 2 0,0 1 0 0,2-2 0 16,-1-3 0-16,0-2-2 0,2-1 0 0,0 1-4 16,-1-2 3-16,1-4-3 0,1-2 0 0,0-1 0 15,4-1 1-15,0 0-1 0,-2-2 4 0,0-2 0 0,3 0 3 16,1-2-3-16,0 0 5 0,-1 2-1 0,0-1-1 16,-1-1-1-16,5 4-2 0,-4-3-1 0,-2 3-5 15,4 0-1-15,-5 2-2 0,3 1-3 0,-3-1-4 16,-3 2 2-16,0-2-1 0,2 1 0 0,-3 2 3 15,0-2 1-15,-3-1-2 0,2 0 3 0,-1 0 1 16,-1 0 2-16,2 1-2 0,-3-1-4 0,3-1-23 16,-1 0-14-16,0 1-21 0,-1 0-36 0,2-3 72 15,-4 1-56-15,-2 0-20 0</inkml:trace>
  <inkml:trace contextRef="#ctx0" brushRef="#br0" timeOffset="-200039.54">30071 13474 1510 0,'0'-8'533'0,"2"3"-459"0,-2-1-103 16,-4 3-24-16,0 3-5 0,-3 3 2 0,1 1 4 15,-3 4 20-15,-3 3 17 0,3 4 21 0,-4 0 21 16,2 5 11-16,-1 3 3 0,1 2 1 0,-2 3-5 15,-1 4-7-15,-1 4-7 0,-2 3-7 16,3-2-6-16,0 1-6 0,-1 4 0 0,1-4-4 0,-1-2 3 16,1-2-3-16,2-4 1 0,1-5-1 0,0 3 2 0,3-4-1 15,0-3-1-15,2-4 1 0,3 0-1 0,0-2-9 16,2-3-9-16,1-3-17 0,0-2-26 0,1-2-53 16,4-5-134-16,3-8 187 0,2 0-120 0,-2-5-53 15</inkml:trace>
  <inkml:trace contextRef="#ctx0" brushRef="#br0" timeOffset="-199692.88">30198 13597 1457 0,'7'3'581'0,"-5"-4"-425"16,-2 1-131-16,0 0 37 0,-1 3-68 0,-3 1-5 16,-4 3-2-16,0 2-1 0,-4-1 6 0,-1 5 2 15,0 0 5-15,-2-1 1 0,-3 2 2 0,2 1 1 16,-2-2 0-16,0 2 1 0,1-1-2 0,-3 0 1 15,3 1-2-15,0-2 1 0,1-1-2 0,1 1 1 16,6-3-1-16,-3-2 0 0,4 0 1 0,6-6 0 0,-2 1 0 16,4-1 0-16,0-2 1 0,2 0-2 0,5 0 1 15,3-3 0-15,2-1-1 0,0 1 1 0,1-1 0 0,0-2-1 16,5 2 1-16,-2-2 1 0,1 3 0 0,-3 0-1 16,3 1 2-16,-1-1-1 0,-1 5 0 0,0 1 0 15,-2 2-2-15,-1 1 0 0,-2 3 0 0,0-1-1 16,-1 1-2-16,-2 2 2 0,-3 1-1 0,0 1 2 15,0 2-2-15,-4 0 1 0,0 0-1 0,-1 1 1 16,-2 0 1-16,0-1-2 0,-2 1-1 0,1 0-2 16,-1-1-14-16,-1 2-11 0,2-4-14 0,-2 2-18 15,1-3-88-15,2-1-101 0,0-6 183 0,1 0-129 16,2-6-90-16</inkml:trace>
  <inkml:trace contextRef="#ctx0" brushRef="#br0" timeOffset="-199243.58">30526 13756 1680 0,'0'3'635'15,"1"-1"-479"-15,0-2-133 0,0 0 15 0,-1 4-45 16,0 1-2-16,-2 4-3 0,0-1 1 0,-1 6 1 0,-3 2 5 16,1 0 2-16,-1 3 2 0,0-1 1 0,0 1 1 15,4 0 1-15,-3 0-1 0,3 0 2 0,1 1-1 16,0 1 0-16,2-2 1 0,0 2 2 0,0 0-3 15,3-4 1-15,0 0 1 0,4-2 0 0,2-3-2 16,0-3 2-16,0-1-1 0,4-4 2 0,0-3 0 16,1-1-3-16,0-1 3 0,1-4-2 0,1-1 0 15,1-2 0-15,0 0 2 0,-3 0-3 0,1-4 0 0,5-1 1 16,-2 2-1-16,-4 1 0 0,0 1-1 0,-6 2 1 0,2-1-5 16,-7 4-1-16,3 1-1 0,-5 2 1 0,-3 1-2 15,-1 3-3-15,-2 7 2 0,2-3 0 0,-3 5 3 16,-1 3-1-16,-1-1 4 0,2 3-1 0,0 0 0 15,3-2 2-15,-3 3 2 0,5-7 0 0,1 3 3 16,4-4 7-16,3 0 0 0,4-5 5 0,1 1 6 16,5-4 10-16,2-1 2 0,1-4 3 0,5 0 3 15,-2-4-1-15,2-4-2 0,2 1-1 0,-3-2-4 0,1-3-3 16,-1 2-4-16,0-5-1 0,-2 1-5 0,-2 2-3 16,0-3-1-16,-5 4-4 0,0-2-1 0,-5 1-13 15,-3 4-4-15,-4 3-6 0,0-2-9 16,-4 3-26-16,-4 1-13 0,-3 0-17 0,-1 1-27 0,-2 1-108 15,-5-1 152-15,-2 5-97 0,0-1-48 0</inkml:trace>
  <inkml:trace contextRef="#ctx0" brushRef="#br0" timeOffset="-177761.82">21220 13415 1350 0,'-6'-14'537'15,"4"6"-383"-15,-4-4-118 0,0 5 4 0,3 3-17 16,0 3-9-16,1 1-4 0,-1 1-9 0,-1 3-1 16,2 4 0-16,-2 4 1 0,1-2 5 0,-3 8 3 0,-1 1 10 15,1 1 2-15,1-1 2 0,-1 3 0 0,1 1-1 16,-2 4-2-16,2 4-2 0,-1 0-3 0,1-4-8 16,1 5-4-16,-1 6-2 0,-1 4-1 0,0-7 0 15,2-2 0-15,-2-1-1 0,0 4 1 0,-1-16 0 16,1 3 2-16,-1-3-1 0,0-5 2 0,-1-6 1 15,-2 3-2-15,2-6 2 0,0-3 0 0,-1-4 0 16,1 0 1-16,-1-9 1 0,0 0 0 0,-3-6 0 0,3-3 4 16,0-4 3-16,-2-3 2 0,2-5 2 15,0 0 0-15,-1 1 3 0,1-1-1 0,5-2 1 16,-2 1-2-16,1 4-3 0,3 4-5 0,1 7-3 0,-3-3 0 16,3 10-5-16,2-1-2 0,-1 5-1 0,-1 3-4 0,-2 4-1 15,-3 3-1-15,1 10 1 0,-3 1-1 0,0 3 3 16,-2 1-1-16,2 12 0 0,0-4 1 0,1 7 1 15,2-2 1-15,3 2 0 0,5-2-1 0,3-1 0 16,3-1 2-16,5-5 0 0,0 1-1 0,3-6 2 16,3-2-1-16,3-4 2 0,-2-1 0 0,3-2 3 15,1-6 0-15,2-2 1 0,-1-2 4 0,2-1 1 16,0-2 1-16,2-6 0 0,0-2 2 0,-5 0-3 16,3-3-2-16,4-1-2 0,0 2-2 0,-4-2-5 15,1 2-3-15,-2 2-7 0,1-1-25 0,-5 2-19 0,1 0-23 16,-5 3-28-16,-3 3-47 0,-1 3 101 0,-4 3-80 15,0 9-19-15</inkml:trace>
  <inkml:trace contextRef="#ctx0" brushRef="#br0" timeOffset="-176113.64">19737 15096 1081 0,'5'3'588'0,"-6"-4"-356"0,1 1-159 16,-5-2 50-16,3-2-48 0,-2 4-35 0,3 5-24 15,0-2-9-15,1 8-7 0,-4 5-2 0,3-2-2 16,-4 13 1-16,-1 0 2 0,0 3 4 0,-1 1 7 16,-2 7 2-16,-2-2 0 0,0 2 3 0,1 3 1 15,-3 4-1-15,1 2-1 0,0 2-4 0,-1 3-3 16,3-2-4-16,-2-1-4 0,3-1-19 0,1-2 5 15,3-6-36-15,1 0-21 0,1-7-67 0,2-4-43 16,1-7-70-16,1 4 166 0,4-10-155 0,-1-3-69 0</inkml:trace>
  <inkml:trace contextRef="#ctx0" brushRef="#br0" timeOffset="-175579.03">20135 15957 1263 0,'-1'3'599'0,"-2"4"-402"16,2-1-153-16,-1 0 25 0,1 1-36 0,-2 4-25 0,0 5-17 15,-2 9-3-15,1-1-4 0,0-1-2 0,-4 4-2 0,-3 3 1 16,-3 3-4-16,0 0 5 0,0-10 4 0,-3 5-6 16,0-2-2-16,1-7-17 0,-2-3-13 0,3-3-108 15,-2 1 126-15,3-9-76 0,-1 0-53 0</inkml:trace>
  <inkml:trace contextRef="#ctx0" brushRef="#br0" timeOffset="-175113.75">20737 15235 1526 0,'9'2'634'0,"-9"-4"-442"0,2 0-150 15,0 0 53-15,1 2-92 0,1 0-19 0,2 2-6 16,-2 2-5-16,-1 5-1 0,-2 0 0 0,-2 3 4 16,-4 2 1-16,-3 2 11 0,-4 4 6 0,-3 1 5 15,2-2 1-15,-2 0 2 0,-1 2 0 0,2-4 2 16,-1 2-4-16,4-2-2 0,0-4 1 0,5-2-3 15,0-1-1-15,1-1-2 0,4-2-2 0,1-1-1 16,2 0 3-16,3-3 0 0,2 1 0 0,1 0 2 0,0 0 1 16,1-2 3-16,2 4 1 0,4 2 0 0,-1-2 0 15,-1 2 1-15,3 1 1 0,-1 1-1 0,2 3 6 16,1 2-2-16,-2 0 2 0,-2-2 4 0,0 2 1 0,-2 1 1 16,-6 1 2-16,3 0 0 0,-5-3-4 0,-6 2 2 15,4 1-2-15,-8-5-6 0,-3 2-1 0,-4-2-10 16,4 0-10-16,-11-2-10 0,2 0-15 0,-3-3-54 15,-1-3-36-15,-2-4-52 0,0 0 121 0,1-5-114 16,-2-6-52-16</inkml:trace>
  <inkml:trace contextRef="#ctx0" brushRef="#br0" timeOffset="-174964.07">20621 15307 1181 0,'8'-10'549'0,"2"2"-332"0,1 0-147 0,-5 3 43 0,7-4-35 16,5 3-34-16,2-1-18 0,-1 0-18 0,7 0-6 0,1 0-6 15,3 0-14-15,4 2-7 0,-5 2-8 16,-1-1-7-16,-6 1-5 0,5 3-20 0,-9 1-14 0,3-1-17 16,-5 6-16-16,-1 1-120 0,2 0 170 0,0 3-100 15,-1 6-56-15</inkml:trace>
  <inkml:trace contextRef="#ctx0" brushRef="#br0" timeOffset="-174628.84">21586 15501 1347 0,'-10'-3'753'0,"-4"-3"-408"15,1-1-243-15,-3-9 169 0,-3 0-263 0,-7 2-44 0,1 0-45 16,-3 7-32-16,-4-1 3 0,-3 8 4 0,2 2 12 16,-2 0 39-16,5 11 28 0,-1 2 41 0,-1 1 22 15,7 1 25-15,6 0-2 0,3 2-2 0,-1 5-12 16,6 2-10-16,1 1-16 0,2-3-21 0,4 2-8 0,4 0-14 15,7 1-3-15,-2-1 0 0,10-10 0 0,3 0 1 16,1 2 5-16,12-13 0 0,-2 1 7 0,5-5 10 16,1 0 6-16,4-11-1 0,-2 1 3 0,2-5 2 15,-2-4 0-15,-3-4 2 0,0 0 0 0,-5-2 3 16,-1-1-2-16,-4 0 2 0,-2 0-1 0,-3-1-1 16,-2 2 0-16,-5 2-1 0,1-1-1 0,-6 2-3 15,-1 4-4-15,-5 3-6 0,1-1-9 0,-3 6-43 16,-4 2-37-16,-2 4-45 0,0-1-59 0,-2 5 134 15,-2 5-108-15,0 3-39 0</inkml:trace>
  <inkml:trace contextRef="#ctx0" brushRef="#br0" timeOffset="-174312.65">22110 15551 1881 0,'0'-2'725'0,"0"-4"-546"0,-4-1-162 15,-3 0-27-15,0-2-40 0,-8 7-22 16,0-1-8-16,-4 4-2 0,-7 8 5 0,2 7 6 16,-5-1 16-16,-3 7 34 0,0 5 15 0,2 2 12 0,0-1 2 15,5 2 2-15,-3-1-5 0,9 0-5 0,2-3-6 16,6-2-8-16,4-1-2 0,4-7-1 0,2 2 4 16,5-6 4-16,1-5 7 0,7-2 5 0,1-3 13 15,3-4 19-15,5-4 7 0,6-3 6 0,-5-3 2 16,4-4 3-16,1-3 2 0,0-5-4 0,-1 3-4 15,-2 0-14-15,-3-3-6 0,-2-5-1 0,4 1-4 0,-4 5-7 16,-4-2-4-16,-2 4 0 0,0-2-2 16,-6 7-2-16,-1-3 1 0,-1 5-4 0,-3 5-2 0,0 0-12 15,-2 2-9-15,-3 2-15 0,0 2-18 0,-3 0-63 16,1 1-47-16,0 5-64 0,-1-1 150 0,0 4-139 16,2 3-66-16</inkml:trace>
  <inkml:trace contextRef="#ctx0" brushRef="#br0" timeOffset="-173960.45">22939 15154 1138 0,'-10'9'756'0,"3"-6"-395"0,-1-6-262 0,-3 0 219 0,-1 2-276 16,1 2-79-16,-1 4-7 0,-4 9-1 16,-1 1 1-16,-5 3 9 0,0 9 10 0,1 3 10 0,-1 2 14 15,-1 4 16-15,3 2 3 0,0 7 2 0,2 1 0 16,-1 6-5-16,2 3-3 0,0 3-4 0,2-2-7 15,0-1-6-15,2-4-10 0,-1 10-27 0,-1-3-13 16,5-9-13-16,-1 1-14 0,2-4-14 0,-1 3-67 16,2-8-47-16,0 2 132 0,2-10-79 0,6-6-34 0</inkml:trace>
  <inkml:trace contextRef="#ctx0" brushRef="#br0" timeOffset="-173713.84">23200 15405 1412 0,'10'-4'637'0,"-7"1"-420"16,-1 2-169-16,2-1 83 0,-4 5-131 0,0-1-14 16,-3 7-4-16,2 3 1 0,-2-3 2 0,-6 12 2 0,-1 3 10 15,-1 2 7-15,1 1 12 0,-3 4 0 0,-1 1 2 16,-1 4-1-16,0 7-3 0,1-4 0 0,0-2-5 15,2-3-2-15,-2 7-13 0,1-1-11 0,0 1-17 16,2-8-20-16,-2 4-70 0,1 1-45 0,0-7-72 16,1 0 159-16,2-2-152 0,-2-1-69 0</inkml:trace>
  <inkml:trace contextRef="#ctx0" brushRef="#br0" timeOffset="-173410.63">23389 15677 1628 0,'19'2'690'16,"-8"-1"-484"-16,-11-2-179 0,2-1 36 0,-5-1-69 16,-4 3-71-16,2 0-5 0,-8 6 0 0,-4 2 1 15,0-3 17-15,-8 6 17 0,-4 1 29 0,2 2 18 0,2 0 24 16,-1-3 3-16,3 3 3 0,-1-4-2 0,4 2-6 16,2-1-7-16,1-1-15 0,7-2-8 0,-2-1-9 15,7-3-2-15,-3 1-3 0,6-2 2 0,4-2 3 16,-1 2 2-16,5-2 5 0,3-1 4 0,5 0 5 15,-2 0 4-15,7 4 1 0,-1-1-2 0,4 0 1 16,-1 1 1-16,4 3-2 0,-1 0-1 0,1 3 2 16,0 0 0-16,-2 1 2 0,-4 1 0 0,1 3 5 15,-4 3 3-15,-4 2 0 0,-1 2 3 0,-2 0 3 0,-3 5-3 16,-1-2-1-16,1 2-1 0,-6 0-17 0,0 1-16 16,-1-5-27-16,1 0-44 0,-6-1 67 15,0-2-48-15,-2-3-24 0</inkml:trace>
  <inkml:trace contextRef="#ctx0" brushRef="#br0" timeOffset="-172996.86">23846 15711 1409 0,'21'4'703'0,"-12"-2"-473"0,-4 3-177 0,-1-3 38 15,-2 8-60-15,0-5-29 0,-1 15-12 16,-4-5-7-16,1 5 3 0,-1 7-6 0,0-1 15 0,-5 2 8 15,0 1 13-15,1 0 2 0,2-1 1 0,0 1-2 0,0 1-1 16,3 0 8-16,-1-1-14 0,-1-1-5 0,4-2-4 16,0-2-1-16,0-9-2 0,1 3 1 0,3-7-1 15,1-6 0-15,2-3 2 0,0 2 2 0,3-8 1 16,2 1 1-16,3-7 2 0,-1 0-2 0,0-1 2 16,3-4 1-16,0 0-3 0,1 0 0 0,-3 0-3 15,0 1-1-15,-1 5-2 0,-2 1-1 0,1 3-2 16,-4 3-3-16,2 5 2 0,-2-1-1 0,-1 3 1 15,-1 9-1-15,0 2 2 0,1-2 2 0,0 2 1 16,-4 1 1-16,2 1-1 0,2 1 2 0,3-3 0 16,-1 0 2-16,-1-3 2 0,3-4 0 0,2-1 8 0,3-6 2 15,-2 1 4-15,2-5 0 0,4-5 5 16,-2 1 0-16,5-8-1 0,-3 1 0 0,1-2-4 0,0-1-3 16,-6-4-4-16,3 1 0 0,-3-2-8 0,-3 1-4 15,-3-2-13-15,-2 0-9 0,-3 0-41 0,-2 0-21 16,4 1-25-16,-2 3-31 0,-3 1-105 0,1-1 166 15,0 7-111-15,1-2-43 0</inkml:trace>
  <inkml:trace contextRef="#ctx0" brushRef="#br0" timeOffset="-172062.45">23161 14872 771 0,'2'-13'520'0,"0"2"-225"0,-2 2-170 16,0-1 109-16,0 3-79 0,0 2-66 0,0 1-14 16,-2 2-13-16,1 0-8 0,0 0-18 0,-3 2-6 0,-3 3 3 15,0 0-3-15,-1 0-9 0,-3 2 1 0,1 5-2 16,-4 2 1-16,-3 4-3 0,-1-1 0 0,5 3-4 16,-9 6-1-16,3 3-2 0,-1 3-1 0,-5 7-3 15,-2 7-3-15,0 1 0 0,-4 8-1 0,-1 4-1 16,-1 8-1-16,-1 1 0 0,-2 6-1 0,4 6 1 15,2 3 1-15,0-1 1 0,2 8 2 0,2 1 0 16,5 2 0-16,-1 0 0 0,4 1-2 0,0-5-3 0,-1 0-10 16,1 1-7-16,1-4-6 0,-2-7-8 15,-1-9-18-15,-1-2-13 0,-2-10-16 0,0-7-21 0,1-15-109 16,-1 2 154-16,1-21-94 0,1-2-52 16</inkml:trace>
  <inkml:trace contextRef="#ctx0" brushRef="#br0" timeOffset="-170741.95">19098 14983 1307 0,'-6'-12'531'0,"-3"1"-371"0,0 0-121 0,-3 1 21 16,-2 2-25-16,0-1-42 0,0 5-5 0,-1 2-2 0,-1 2-3 15,-3 9-2-15,-2-2 1 0,2 0 4 0,2 2 2 0,-3 4 8 16,-1 1 2-16,6 1 2 0,-1-2 2 0,1 6-1 15,3-3 1-15,7 7-4 0,-3-1 1 0,7 3-3 16,1 4 0-16,6 0-2 0,2 0-1 0,2 0-3 16,3 3 0-16,4-2 0 0,-7-1 2 15,8-2 1-15,-3 0 1 0,-3-3 4 0,1 0 1 0,-1-1 6 16,-3-2 7-16,-5 2 5 0,6-1 1 0,-12 0 7 16,1 1 0-16,-2 0 0 0,-2 0-2 0,1-2-1 15,-3-3-6-15,-4 4-6 0,0-1-4 0,4-5-11 16,-5 0-8-16,1-4-12 0,-6-2-84 0,-3-9-79 15,0 6 144-15,4-11-100 0,-3-15-86 0</inkml:trace>
  <inkml:trace contextRef="#ctx0" brushRef="#br0" timeOffset="-170580.75">18909 14895 1656 0,'16'4'661'0,"-4"0"-480"0,-10 2-145 16,2 7 43-16,4 10-76 0,-4 1-7 0,6 12-2 15,-3 11 1-15,-3 7 3 0,1 1 1 0,-6 11-2 16,-2-1 2-16,-2 11-8 0,-1-4-4 0,-5 11-9 16,-1-4-10-16,-2 5-57 0,0 7-44 0,-2 8-67 15,1 0 139-15,-1-2-128 0,-3 3-65 0</inkml:trace>
  <inkml:trace contextRef="#ctx0" brushRef="#br0" timeOffset="-168875.76">26714 15535 1135 0,'1'2'514'0,"1"1"-306"0,-1-1-173 15,-1 0 80-15,-1-1-109 0,1 3-61 0,-3 3-13 0,-1 1 3 16,-3 6 0-16,1-3 7 0,-1 4 23 0,-2 1 24 16,-2 3 15-16,1 1 11 0,-1 1 9 0,-1-1 5 15,1 1-1-15,-1-3-2 0,-1 0-1 0,2 3-13 16,-2-4-4-16,2 0-4 0,-1-1-4 0,3-4-5 15,-2 1-1-15,6-4-4 0,-1 2 0 0,2-6 1 16,3-1 2-16,1-1 2 0,0 1 3 0,5-3 8 16,-2-1 3-16,4 0 3 0,0 0 3 0,4 0 9 15,0-2-1-15,4-3 1 0,0 2-2 0,2-1-6 16,3 0 0-16,1-1-2 0,1 0-2 0,2 1-5 0,0 0-4 16,4 3 0-16,-3-2-1 0,-1 0-2 0,3 2-5 15,-1 0-1-15,-3 0-3 0,-1 0-8 0,-7 0-11 0,0-2-61 16,1 2-47-16,-2 0-94 0,-7-1 168 0,-1 2-120 15,1-4-97-15</inkml:trace>
  <inkml:trace contextRef="#ctx0" brushRef="#br0" timeOffset="-168630.62">26989 15484 1711 0,'-1'9'684'0,"1"3"-489"15,4-6-181-15,-2-1 21 0,-2 7-50 0,2 2-29 16,-1 2-5-16,0 8 1 0,-1 4 5 0,-4 0 5 16,-1 3 28-16,-1 2 9 0,0 1 7 0,0-2 6 15,-4 1 2-15,2-1 1 0,0 0-1 0,-3-1 0 16,2-4-6-16,0-1-4 0,0 4-6 0,-5 1-4 0,7-6-7 16,-1 1-7-16,5-3-11 0,-2 2-19 0,3-2-8 15,-1 0-6-15,2-3-1 0,5-5-7 0,-4 1-33 16,0-6-19-16,0 4-22 0,1-6-41 0,6-1 125 15,-5 1-88-15,10-6-29 0</inkml:trace>
  <inkml:trace contextRef="#ctx0" brushRef="#br0" timeOffset="-168329.35">27430 15804 1826 0,'1'1'722'15,"4"0"-542"-15,-7-1-171 0,-4-2-27 0,0 0-57 16,-3 2-30-16,-3-1-7 0,4 1 0 0,-7 5 5 0,-2 1 19 16,1-1 23-16,0 2 55 0,1 2 22 0,2 0 18 0,0 1 9 15,3-4 3-15,1 1 0 0,1-2-9 0,7 1-7 16,-1 0-7-16,7 0-8 0,-3-2-1 0,11 2-8 16,0 0-2-16,-1 1-1 0,8 0-3 0,-4-2 4 15,3 3-4-15,-1-1 3 0,-3 4-4 0,-1-2 0 16,0 0 5-16,-2 4-1 0,-2 2 1 0,-1-1-1 15,-5 0 1-15,0 2 0 0,-6-4 0 0,-1 3 0 16,0 0-1-16,-5-1-5 0,-6-3-5 0,4 0-3 16,-3-4-19-16,0-1-11 0,-3-5-18 0,-1-1-26 0,-3-8-155 15,2-5 185-15,2-5-107 0,-4-3-72 16</inkml:trace>
  <inkml:trace contextRef="#ctx0" brushRef="#br0" timeOffset="-168162.55">27298 15635 903 0,'11'3'634'0,"2"-1"-278"0,0 0-229 0,-8-1 143 16,5-1-147-16,0 1-51 0,1-1-28 0,0 2-16 0,0-2-8 16,-1 0-11-16,0 1-3 0,1 0-1 15,0 1-3-15,-1 0 1 0,-4 1-3 0,8-2 3 0,-6 1-1 16,1 1-2-16,1 0 0 0,2 0-5 0,-2 1 2 16,3-1-27-16,2 2-20 0,-3 2-89 0,3 0-63 15,1 2 149-15,-1 0-116 0,-1 4-90 0</inkml:trace>
  <inkml:trace contextRef="#ctx0" brushRef="#br0" timeOffset="-167646.8">28015 15945 1015 0,'-1'-10'541'0,"-3"-3"-321"0,1 2-155 0,1 0 44 16,0 0-50-16,0 3-34 0,-3-3-23 0,-3 4-8 16,-2 1-3-16,2 2 0 0,-1 4-2 0,-4 0 5 15,-7 5 1-15,4-2 5 0,-2 5 2 0,-2 5 0 16,3-3 2-16,-4 8-2 0,1-2-1 0,3 3-4 16,1 1-1-16,6 3-3 0,-1 0-2 0,2 2-10 15,6 2-4-15,1-2-2 0,2 2-4 0,0-5-1 16,6 1-1-16,3-6 1 0,1 1 3 0,2-6 12 0,4-2 6 15,1-4 3-15,0-2 6 0,4-4 8 16,2-2 5-16,0-3 6 0,-1-3 6 0,-3-4 8 0,4-3 3 16,-3 0 5-16,1-3 4 0,-3-1 5 0,-2 0 1 15,-3-4-1-15,1 2-3 0,-3 0-8 0,-3 0-4 16,-2-1-5-16,-1 4-9 0,-3 0-11 0,-2 3-7 0,-1 0-8 16,-1 0-8-16,-2 3-13 0,1 3-9 0,-2 2-9 0,0 0-44 15,-1 5-27-15,0-2-39 0,1 3-66 0,1 2 148 16,0 3-130-16,3 5-62 0</inkml:trace>
  <inkml:trace contextRef="#ctx0" brushRef="#br0" timeOffset="-167297.55">28543 15952 1601 0,'1'-7'670'0,"0"-3"-469"0,-2 0-165 0,-1-3 10 15,-3-1-49-15,-7 4-30 0,2-3-12 0,-3 4-5 16,-4 1 5-16,-4 7 3 0,1-3 10 0,-6 5 23 16,2 4 7-16,-3 3 2 0,3 0 4 0,0 0 2 15,2 7-5-15,-1 2-1 0,1 2-4 0,3-2 0 16,2 5-2-16,5 1-7 0,-2 4-13 0,6 0-4 0,1-1-1 16,1-3 2-16,6-3-3 0,0 2 4 0,5-7-1 15,-1 4 12-15,6-8 12 0,3-3 10 0,-1 2 9 16,10-10 5-16,-2 0 6 0,4-5 8 0,0 1 4 15,1-8-1-15,3 0 5 0,1-4 6 0,-3-1 1 16,0-3 1-16,-2 0 0 0,-3-2-3 0,-1-4 2 16,-2 0-5-16,-2 3-7 0,-6-4-13 0,-2 3-7 15,-4 0-8-15,-1 0-8 0,-3 2-23 0,-6 0-18 16,-2 4-15-16,-6-1-21 0,-4 4-154 0,-5 3 177 16,-12 10-104-16,-3-3-69 0</inkml:trace>
  <inkml:trace contextRef="#ctx0" brushRef="#br0" timeOffset="-166248.6">26404 15414 1364 0,'-6'-5'578'0,"-3"-2"-395"0,0 2-139 16,-8-2 28-16,1 1-33 0,-4 0-26 0,-2 2-9 15,-2 0-5-15,-5 2 0 0,1 2 1 0,-3-1 2 16,8 3 3-16,-2 0 2 0,4 3 1 0,0 2 1 16,3 0-2-16,3 1 0 0,2 2-2 0,0-1-1 15,2 2-4-15,2-1-3 0,3 4-1 0,1 0 0 0,2 3-1 16,3 0-1-16,0 2 1 0,1 2-2 0,6 3 4 15,-1 1 0-15,2-1 0 0,1 3 0 0,1-2 2 16,3 2 0-16,0-4 1 0,-1 1 0 0,-1-3 0 16,0-1 0-16,0 0 0 0,-2-3 4 0,-1-3-1 15,-6-1 0-15,-1 3 2 0,-1 0 3 0,0-3 3 16,-3 0 0-16,-5-1 3 0,-1 3-1 0,-5 0 1 16,0 0 0-16,1-2 0 0,1-3-1 0,-6 2-6 15,1-3 1-15,0-3-3 0,1-4-7 0,0 0-19 16,-2 1-17-16,1-9-27 0,0 1-34 0,3-7-174 15,-1-2 210-15,8-6-131 0,-1-2-84 0</inkml:trace>
  <inkml:trace contextRef="#ctx0" brushRef="#br0" timeOffset="-166081.68">26166 15156 1211 0,'10'11'609'15,"-6"0"-357"-15,3 0-177 0,-7-1 86 0,0 2-91 16,-5 10-49-16,-1-1-25 0,1-1-12 0,-5 14-4 0,-3 5-4 15,1 1 2-15,-2-3 0 0,-2 4 5 0,-1 1 3 0,0 9 6 16,0 2-2-16,0 0-3 0,3-5-10 0,1 4-29 16,-4 13-154-16,3 1 169 0,-3 19-103 0,3-14-68 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6-03T20:00:09.9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10783 12920 819 0,'-5'-2'366'0,"-1"-2"-232"0,-1 0-82 15,2-1 22-15,-2-1-9 0,4 4-13 0,0-2 3 16,1 1-11-16,1 3 0 0,-3-3 12 0,1 0-1 16,0 2 4-16,1 0-4 0,0-2 2 0,-1 0-4 15,3-1-9-15,-1 1-5 0,1 1-14 0,1-1-2 0,3-2-8 16,-1 4-4-16,3 0-6 0,1 1-2 15,5 0-1-15,1 0-1 0,5-1-1 0,4 1 0 0,5 0 0 16,-1 0-1-16,4-5-1 0,3-1 0 0,0-4 2 16,-1 0 0-16,-2-1-2 0,-3-3 2 0,0 2-3 15,-1-2 3-15,0 1 1 0,-3 2-1 0,-4 1 0 16,3 1 0-16,-3 2 2 0,-2 1-2 0,-2 2 2 16,-1-1-2-16,-4 3 1 0,-1-2 3 0,-4 2 0 15,-2 0-1-15,1-2 2 0,-6 1-2 0,-3-3 3 16,0 2 1-16,-3-1-2 0,-1-1-3 0,0-1 1 0,-2-1 0 15,-1-1-1-15,0 1 1 0,1 0-2 0,0 0-1 0,1 0-1 16,1 0 0-16,-2 1 1 0,7 1 0 0,-2 1-2 16,-1 1 1-16,6 1-4 0,-3 0 1 0,4 2 1 15,0 0 0-15,4 4-4 0,-2-1 1 0,4 3 3 16,2 3 0-16,0-1 0 0,3 2 2 0,0 2 0 16,2-1 0-16,-1-1 1 0,3 2 0 0,-1-2 0 15,2 1-1-15,3 1 1 0,0-2 0 0,1 0-1 16,2 0 1-16,-5 0-1 0,3 2 1 0,-5-1-1 15,-3 1 2-15,-2 2 1 0,-3 1-2 0,-5 0 3 16,-2 3-2-16,1 2 0 0,-3-2-1 0,-5 3 2 16,-1-1-2-16,-6 0 2 0,1-1 0 0,2-1 0 0,-10-2 0 15,0 4 1-15,0-2 0 0,3-1-1 0,0-1 2 16,-1 0-4-16,0 1 1 0,1 1 0 0,1-1-2 16,2-2 1-16,2-5-6 0,-1 1-19 0,4-3-9 15,-1 1 8-15,4-6-31 0,2-2-47 0,-1 0-27 16,6-4-37-16,1 0-47 0,3-4 144 0,0 1-104 0,8-2-34 15</inkml:trace>
  <inkml:trace contextRef="#ctx0" brushRef="#br0" timeOffset="265.89">11780 12740 1102 0,'0'5'470'16,"0"-3"-318"-16,-1 1-111 0,-6-5 16 0,5 1-18 0,-1 1-25 0,2 0-11 16,1 1-4-16,0 2-4 0,1-3-2 0,3 1 0 15,0 0 1-15,0 1 4 0,0-1 4 0,1 1 4 0,2-4 14 16,3 1 5-16,0 1 7 0,2-4 0 0,4-1 1 16,-1-2-2-16,4 0-1 0,0 0-4 0,2-1-15 15,0 0-5-15,2 2-8 0,-1 0-4 0,-2-1-26 16,3-1-12-16,-2 1-17 0,-1 0-17 0,1 1-76 15,-4-1-75-15,-1 0 157 0,0 1-113 0,-1 1-66 16</inkml:trace>
  <inkml:trace contextRef="#ctx0" brushRef="#br0" timeOffset="597.98">12088 12501 1266 0,'-11'11'486'0,"0"-3"-366"16,2 3-101-16,2 0-11 0,-1 1-13 0,2 7-22 15,0-2-6-15,2 7-1 0,1 0 1 0,-1 2 1 16,-2 0 2-16,-1 1 16 0,1 2 8 0,0 0 10 16,1-3 6-16,-5 2 13 0,2-1 3 0,3-4-1 15,-3 1 2-15,2-1-3 0,-1-2-2 0,6-3-6 0,-3 2-1 16,3-4-8-16,2 0-3 0,-1-1-1 0,6 0-1 15,-1-2-2-15,-1-1 0 0,1-2 0 0,4 1 1 16,-1-3-1-16,4-1 0 0,-2-1 1 0,-2-2 1 16,5 0 1-16,-3-2 0 0,2-2 1 0,-1 1-1 15,-3-1 2-15,5 0-2 0,0 0-2 0,1-2-4 16,-3 0-12-16,1-1-19 0,0 0-21 0,2-2-130 16,-2-1 147-16,-1-1-95 0,0 1-53 0</inkml:trace>
  <inkml:trace contextRef="#ctx0" brushRef="#br0" timeOffset="808.49">12642 12619 1246 0,'4'-5'500'0,"-2"-1"-348"0,-1-3-121 16,0 2 11-16,2 2-21 0,-2 2-24 0,1 1-19 15,-2 4-1-15,0 2-3 0,0 2 0 0,-2 0 5 0,-3 2 0 0,0 3 5 16,-1-1 6-16,0-1 10 0,-1 0 2 0,-1-3 0 16,0 2-29-16,1-4-28 0,0 2-41 0,1-4-119 15,1-2 165-15,1-3-132 0,3-7-86 0</inkml:trace>
  <inkml:trace contextRef="#ctx0" brushRef="#br0" timeOffset="943.8">12676 12182 1281 0,'0'6'533'0,"1"1"-366"15,-1-6-178-15,-1-1-16 0,0 4 26 0,-1-1-66 16,1-2-58-16</inkml:trace>
  <inkml:trace contextRef="#ctx0" brushRef="#br0" timeOffset="1781.83">12801 12564 593 0,'4'-2'415'0,"-4"-2"-187"0,0 3-144 16,-1-1 125-16,0 1-156 0,-1-1-18 0,2 2-10 15,0 0-8-15,0 3-16 0,0-2-2 0,-1 1 1 16,1 3-2-16,-2-1 6 0,0 2 1 0,-3 3 1 16,2 1 3-16,-1-2 3 0,-3 3 0 0,0 4-1 15,-1-2 5-15,1 3-4 0,0-1-2 0,2 0-1 0,-5 5 0 16,1 2-3-16,0 1-1 0,1-3-2 0,-1 0-3 0,-2 4 0 16,1 1 0-16,1 2-5 0,-1-6-1 0,2 1-12 15,-1 0-2-15,3-4-10 0,0 0-5 0,2-3-23 16,2-3-8-16,-1-4-10 0,2 1-10 0,1-2-30 15,1-5-24-15,4 0 86 0,-1-2-60 0,0-2-21 16</inkml:trace>
  <inkml:trace contextRef="#ctx0" brushRef="#br0" timeOffset="2232.51">12683 12608 449 0,'-5'-6'316'0,"3"3"-97"0,-1 0-115 0,-2 1 87 16,2 0-43-16,1 0-26 0,-1 1-43 0,0 1-17 0,0 0-8 15,1 0-9-15,-2 1-4 0,2 3-14 0,-3 3 1 16,3-1 1-16,-3 3-4 0,1 1 2 0,-1 5-1 15,0-1-1-15,1 2-2 0,-2 3 1 0,1-1-5 16,1 1-3-16,-1 0-4 0,1 2 2 0,0-2-4 16,2 2-4-16,-3 0-2 0,2-1-2 0,0-3 0 15,0 0-1-15,1 0 2 0,-1 0-4 0,0-2-2 16,2-3 0-16,-1 1-1 0,0-3-9 0,2 2-29 16,-1-3-13-16,1-2-20 0,3 0-23 0,0-2-94 15,2-1 134-15,1-3-92 0,1 2-39 0</inkml:trace>
  <inkml:trace contextRef="#ctx0" brushRef="#br0" timeOffset="2897.87">13137 12746 846 0,'0'9'502'0,"2"-3"-261"16,1 1-166-16,0-9 150 0,2 2-187 0,4-1-17 15,-1 2-21-15,2-1-1 0,4 0 1 0,0-3 0 16,-3 3 0-16,2 0 0 0,-1 0 3 0,-1-2 3 16,-2 0 1-16,0-1 6 0,-1 1 0 0,-3 0 0 0,6-2 1 15,-3-1 0-15,0 1 0 0,0 0-3 0,-2-2 1 16,2 1-9-16,-2-2 0 0,0-1 0 0,-1 0-2 15,-1 1-1-15,0-1 0 0,-4 0-5 0,4-1 2 16,-1 1-2-16,-3 0 2 0,0 1 1 0,-2-1 0 0,-3 0 2 16,1 0 0-16,0 1 5 0,-3 0-4 0,3-1 5 15,-1 1-2-15,1 0-4 0,0-1 4 0,3 0-2 16,-3 1 0-16,1 1 0 0,2 0 1 0,-4-1-2 16,3 4 0-16,-2-1 1 0,4 3 0 0,-6-1 0 15,5 1 0-15,-2 0 0 0,1 0-2 0,-2 1 0 16,1-2 1-16,-1 2 1 0,1 0-2 0,-1 2 0 15,1-1 2-15,-1 1-3 0,2-1 1 0,0 1 2 16,1 0-1-16,-2-1-1 0,1 1 0 0,1-1 0 16,0 0 0-16,1 1-1 0,-3 1 2 0,1-1-1 15,0 2 0-15,-2 2 0 0,1-2 1 0,-2 2 0 0,-1-2 0 16,1 2 2-16,-1 0-1 0,0 1 1 0,2-4 0 0,-5 1 0 16,3 2 3-16,-2 2-4 0,1-1 2 0,-1-2 1 15,1 2-2-15,-3 4 0 0,2 1 0 0,0-1 0 16,-1 3-2-16,-3 5 0 0,2-2 0 0,-1 5-1 15,-2 3 0-15,0 0 1 0,1 0-1 0,0 1 0 16,0 0 0-16,2-4 2 0,1 1-2 0,1-2 2 16,-1-3-2-16,4-3 0 0,0-1 0 0,4-1 1 15,0-2-1-15,1-1 0 0,4-1 0 0,0 1 0 16,3-2 0-16,-1 0 0 0,1 0 0 0,3-2 0 16,-3 1 0-16,3 0 0 0,0-4 0 0,2 0 0 15,0 1 0-15,1-1 0 0,0-2-1 0,3 0-3 16,1 1-3-16,0-2-34 0,0-1-19 0,-1-1-33 0,2-2-52 15,1 0 103-15,-1-3-80 0,-2-1-31 0</inkml:trace>
  <inkml:trace contextRef="#ctx0" brushRef="#br0" timeOffset="3265.05">13668 12600 1371 0,'2'-11'540'0,"0"3"-397"0,0-1-115 0,-1 1 3 16,2 2-26-16,0 4-16 0,1 2-9 0,-1 2-2 15,0 5 1-15,-3 3 2 0,2 1 0 0,-2 4 7 16,-4 2 6-16,1 3 6 0,-2 0 3 0,-1 2 5 16,-1 3-1-16,0 0-1 0,1 0 0 0,-1 2-1 15,0 1-1-15,0-4 0 0,1 1-2 0,0-3 0 0,4-6-2 0,-1 0 1 16,-1 2 1-16,2-8-1 0,2-2 1 0,-1-2-2 15,1 0 4-15,1-5 2 0,-1 0 5 0,1 0 3 16,1-1 0-16,1-3 9 0,1-4 4 0,0 2 5 16,0-3 2-16,3-7 8 0,-1 2 1 0,3-10-3 15,-1 2 4-15,3-4-4 0,-1 0-2 0,1-6-5 16,0 2-3-16,-1 1-11 0,2-2-5 0,0 5-2 0,1-2-5 16,-1 3-3-16,-1 4-2 0,3 3-2 15,-4 0 1-15,2 3-4 0,-3 3-4 0,-1 2-8 0,1 1-13 16,1 4-48-16,-1 1-29 0,0 3-45 0,1 0-70 15,0 5 148-15,0 1-114 0,0 1-34 0</inkml:trace>
  <inkml:trace contextRef="#ctx0" brushRef="#br0" timeOffset="4547.64">14542 12543 1280 0,'1'-10'518'0,"6"-2"-370"0,0 0-114 0,4-2 12 16,5-2-20-16,3 1-18 0,2-4-5 0,3-2-1 16,2 1-1-16,0-1 0 0,-2-2-1 0,2 0 0 15,0 0 2-15,-8 2 1 0,2 1 1 0,-3 2 5 16,-4 4 0-16,-1 3 0 0,1 0 1 0,-7 5-3 15,5 3-2-15,-3 6-1 0,-1 3 0 0,-1 6-4 16,-1 5-2-16,1 11-1 0,-2-4-1 0,-1 1 3 0,-2 5-2 0,1 3 3 16,0 1 0-16,-1-3 0 0,-1-3 0 0,-1-2 0 15,-3 8 0-15,0-2 0 0,2 0 2 0,-2-2-1 16,2-3-1-16,-5 4 0 0,2 0-1 0,-1 1 0 16,-1-8-1-16,-1 2 0 0,-2 1 0 0,-2-9-1 15,0 0-1-15,-1 0-1 0,-2-7 0 0,-2-1-1 16,1 1 1-16,-2-5-6 0,0 2-3 0,-2 0-5 15,2-1-5-15,-3 0-4 0,0-1 0 0,-2-2 0 16,2 3 2-16,1-2 8 0,-2 0 6 0,6 0 6 0,-3 1 8 16,4-3 11-16,5 1 6 0,2 0 5 0,-1-1 3 15,5-1 4-15,-1-2-2 0,1 1 2 0,2-1-3 16,2 0 3-16,2 0-2 0,4-1-1 0,-2 1-4 16,1-1-3-16,4 0-2 0,5 0 0 0,0-1 1 15,-2 2-6-15,3 0-4 0,2 0-1 0,3 2-3 16,5 0-1-16,-2 0-2 0,-2 0 0 0,5 2-3 0,3-1 0 15,2 2-1-15,3 0-5 0,-2-2-6 0,2 2-39 16,3-1-19-16,-4 0-37 0,3-1-49 0,-2 2 106 16,-3-3-86-16,-1 3-30 0</inkml:trace>
  <inkml:trace contextRef="#ctx0" brushRef="#br0" timeOffset="5664.53">19789 12566 963 0,'24'1'519'0,"3"-1"-290"16,2-3-163-16,-3-5 132 0,5-2-165 0,5-2-18 16,-1 3-18-16,7-2-2 0,1 2 3 0,-1-2 0 15,3-1 2-15,-4 1 1 0,0-2 3 0,3 3-1 0,-2-1 7 16,-6 0 0-16,-3-1-1 0,-1 1 0 15,0-1-2-15,-3 3 0 0,-9-2-4 0,-1 5 0 0,1-4-45 16,-5 6-37-16,1-2-53 0,-7 1 101 0,-1 5-92 16,2 0-56-16</inkml:trace>
  <inkml:trace contextRef="#ctx0" brushRef="#br0" timeOffset="5947.8">20192 12488 1018 0,'0'-1'531'0,"3"0"-298"0,-1 1-170 16,-2 0 79-16,0 3-87 0,1 3-33 0,0 4-24 16,2 4-1-16,-3 3 1 0,0 2 1 0,-1 3 3 0,-3 3 0 15,-4 3 2-15,0-1 0 0,-2 4 5 16,-2 2-1-16,1 1 3 0,-3 1-2 0,-1-2-1 0,0 3-1 15,1-2-1-15,1 0-3 0,-1-4-2 0,3-3-1 0,-3 4-7 16,1-1-4-16,4-6-7 0,1 0-6 0,2-3-8 16,-2 3-19-16,5-5-13 0,-3 1-9 0,6-6-14 0,0-4-86 15,2 2 122-15,2-5-72 0,2-4-34 16</inkml:trace>
  <inkml:trace contextRef="#ctx0" brushRef="#br0" timeOffset="6414.55">20679 12833 1288 0,'7'0'520'16,"-4"-10"-367"-16,5-1-118 0,-1-1 38 0,5 1-60 15,2-3-8-15,2 4 4 0,-3-2 2 0,4 4 15 16,-1 3 1-16,0 2 3 0,-2 1 1 0,2 2 1 16,-2 0 1-16,-4 1-3 0,4 2-2 0,-7 0-15 0,-1 2-3 15,2 1-1-15,-2 1-3 0,-5 0 0 0,1 2-1 16,0 1 0-16,-6 2-3 0,-4 2 2 0,2-3 0 16,-3 1-2-16,-3-2-1 0,1 4 0 0,-4-4-1 15,0 0 0-15,6-1 2 0,-5 1-2 0,1-2-2 16,4 2 1-16,1-1-3 0,1-1-3 0,2 1-1 15,2-1 0-15,2 0-4 0,1-1 1 0,1 1 2 16,2 0-1-16,4 0 4 0,-3-2 1 0,4 2 3 16,-1 0 1-16,2 1 1 0,1-2 2 0,1 1-2 15,0 1 0-15,-5-1 0 0,5 1 1 0,-4 1-1 16,2 1-1-16,-4-1 1 0,0 2 2 0,-8-1 0 16,1 1 1-16,0 0 3 0,-6 0-3 0,-3 0 3 15,0 0-3-15,-4 1 0 0,1-2 1 0,-2-2-2 16,-1 1 2-16,-2-2-2 0,-1-3-1 0,2 0-1 15,1-1-2-15,-1-3-17 0,2-1-10 0,4-1-14 16,-1-3-19-16,5-2-95 0,1-2-101 0,5-3 188 0,2 0-132 16,0 1-62-16</inkml:trace>
  <inkml:trace contextRef="#ctx0" brushRef="#br0" timeOffset="6682.22">21185 12886 1168 0,'13'-7'506'16,"-3"-5"-335"-16,7-1-125 0,-2 2 51 0,2 1-71 0,11 0-12 15,0-1 8-15,-1 0 4 0,-1 2 2 0,1 2 2 16,-3 3 4-16,6-4 8 0,-6 2 1 0,0-1 1 15,-3 2-11-15,2 1-6 0,-2 0-7 0,1 0-5 16,-3 0-3-16,-3 2-15 0,2 0-16 0,-2 0-16 16,-2 0-22-16,-3 0-72 0,-2-2-53 0,0 0-119 0,-5 1 210 15,-3-2-185-15,-1-1-86 0</inkml:trace>
  <inkml:trace contextRef="#ctx0" brushRef="#br0" timeOffset="6964.63">21571 12581 696 0,'-5'-4'459'0,"1"-7"-186"0,-1 2-160 16,2-1 115-16,1-1-105 0,2 0-30 0,2-1-24 16,3 3-33-16,3-1-10 0,1 2-11 0,1-1-5 15,3 3-6-15,1 1-3 0,3 0-1 0,-1 5 0 16,3 2 0-16,0 1-1 0,2 5 1 0,1 0 0 16,0 1 0-16,1 4 0 0,-1 2 0 0,-1 0 1 15,-3-1 2-15,-3 2-2 0,0 5 2 0,-3-2 0 16,-1 2 0-16,-4 1 1 0,-4 2 0 0,-1 4 3 15,-6 3-1-15,1 0 4 0,-7-2 3 0,-5 6 2 16,-2-3 1-16,-2 2 1 0,-6 1 0 0,-1-2-1 0,-2 2-1 16,-3-2-3-16,0 2-2 0,1-2-5 0,-2 2-4 15,2 0-7-15,1-4-12 0,2 0-42 0,-3-3-34 16,4-3-46-16,-8-3-105 0,7-6 174 0,-1-1-122 16,-2-5-48-16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6-03T20:01:25.0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22569 12438 1103 0,'-4'-4'450'16,"4"-1"-315"-16,-2-1-103 0,2 2 28 0,0 1-48 15,0 3-9-15,-1 0-1 0,1 0 2 0,0-1-3 16,-2 4 7-16,1 2 6 0,-2-1 19 0,-2 5 4 16,1-1 5-16,0 0 2 0,-3 3-2 0,-1 0 2 15,-1 3-6-15,4 2-8 0,-4 0-14 0,0 0-6 16,-1 0-3-16,1 6-4 0,3-1 0 0,-3 3-2 16,-1 1-1-16,3-2 0 0,4 1 0 0,-3 3 2 15,1-2-2-15,0-2 0 0,0-1 1 0,5 0-1 16,-3-2 0-16,1-2 1 0,1-1-2 0,4-2 1 15,2-2 1-15,9-3 0 0,-3 0-1 0,0-4 1 16,6 0 1-16,1-3 1 0,-1 0 0 0,-2-2 0 0,0-4 0 0,2-2 2 16,0 0 1-16,2-1-1 0,-1-2 2 0,0 0-2 15,2-3 2-15,0-1-4 0,1 2 3 0,-5 0-2 16,1-1 0-16,0 2-4 0,-2 0 0 0,-2-1 2 16,-2 5-4-16,0-2 1 0,-4 1-3 0,-2 2-5 15,-1 2-19-15,0-1-13 0,-2 3-26 0,-2 0-41 16,-2-2 77-16,-2 2-55 0,-3 0-23 0</inkml:trace>
  <inkml:trace contextRef="#ctx0" brushRef="#br0" timeOffset="283.8">22695 12479 1683 0,'3'2'627'0,"0"5"-487"0,-1-1-124 0,-2 3-17 16,4 5-26-16,-3 3-6 0,0 1-2 0,-1 4 5 16,0 3 4-16,0 0 3 0,-1 0 4 0,-1 3 16 15,-1 0 8-15,0 0 5 0,1 2 5 0,-2-3 0 0,-2-1-4 16,0 7 0-16,0-1-1 0,1-3-2 0,-1 1-6 16,-1-1 1-16,1 4-6 0,0 3-2 15,0-2 1-15,1-4-7 0,1 1-3 0,-3 1-4 0,2-2-4 16,2-3-3-16,1-3-13 0,-1 1-10 0,2-6-12 15,0 0-13-15,1-3-74 0,0-1-89 0,1-4 170 16,4-1-118-16,-1-8-79 0</inkml:trace>
  <inkml:trace contextRef="#ctx0" brushRef="#br0" timeOffset="801.9">23054 12622 1094 0,'7'0'565'0,"0"-2"-335"16,4-2-163-16,4 3 95 0,-3-2-101 15,2 2-54-15,-1 4-7 0,2 1 0 0,0 0-2 0,-1 1 1 16,-2 1-1-16,-1 1 1 0,2-1 2 0,-3 0-1 16,2-1 4-16,-3-2-1 0,0 1 1 0,1 1-2 15,-3-3 2-15,-2 3-1 0,0-3-2 0,1 2 0 16,-4 1-1-16,-2 2 0 0,-4 2 2 0,0-2-2 16,-4 3 0-16,-4 2-2 0,-2 2 2 0,-1-1 0 15,-2 2 0-15,0 0 0 0,0-1-1 0,-1 3-1 16,1-2 0-16,2-1 1 0,3 1-1 0,1-1-1 15,3 1 1-15,-1-6-2 0,5 1 1 0,2-2 1 16,0-1 1-16,3 0 0 0,4-2-1 0,-1-1 2 16,7 1-2-16,-1 1 2 0,4-2 1 0,-2 0 1 15,2 1-2-15,2 2 0 0,-1-1 0 0,0 2 0 16,-3 1 2-16,0 1 0 0,-1 2-2 0,-2 1 2 16,-4-3-1-16,0 3 1 0,-5 2 4 0,0 0 1 15,-7 2-2-15,3 2 1 0,-7-3 1 0,-1 6-1 16,-1 1 0-16,-3-4 0 0,-1 1-5 0,-2 0 1 0,1-4-2 15,-3-2-5-15,4-2-9 0,1-1-14 0,-4-1-60 16,-2 0-55-16,6-3-122 0,-3 1 196 0,2 1-136 0,-2-3-111 16</inkml:trace>
  <inkml:trace contextRef="#ctx0" brushRef="#br0" timeOffset="1052.02">22151 13331 1938 0,'-1'12'714'0,"1"-4"-611"0,0-6-182 16,0 2-56-16,1 10 82 0,0-1-110 15,2 5-50-15</inkml:trace>
  <inkml:trace contextRef="#ctx0" brushRef="#br0" timeOffset="18547.84">20195 14361 467 0,'1'-9'331'0,"1"2"-110"0,-2 1-107 15,1 1 56-15,1-1-23 0,-1 2-15 0,1 4-20 16,-1-2-4-16,-1 2-7 0,0 1-2 0,1 6-11 16,0-3-2-16,-2 8-8 0,0 1 0 0,-2 3-13 15,0 0-8-15,-2 11-8 0,0-3-7 0,-2 6-11 16,-1 1-6-16,-2 6-4 0,0 0-4 0,0 3-5 16,-1 5 0-16,0 1-3 0,0 0-2 0,-2 4-2 15,3 0 0-15,-2 0 0 0,1 2-2 0,-1-5-1 16,0 4-1-16,0-4 1 0,1 2-2 0,0-4 0 15,2-4-1-15,1-7-2 0,0-1-3 0,2-5-29 16,2-6-18-16,2-6-25 0,-1-1-34 0,1-5-41 0,2-9-63 0,6-2 137 16,1-1-107-16,-2-5-14 0</inkml:trace>
  <inkml:trace contextRef="#ctx0" brushRef="#br0" timeOffset="18815.75">20797 14547 1141 0,'15'1'641'0,"-4"0"-361"15,-5-1-197-15,-3-2 128 0,-3 2-137 0,3 6-64 16,0-2-5-16,-6 14-2 0,-2-2 5 0,-2 7 11 16,4-2 6-16,-2 10 3 0,-2-3 6 0,-7 5 7 15,3 1-3-15,-2 0-2 0,2-2-4 0,-3-1-9 16,-2 1-6-16,1-2-3 0,2 3-4 0,1-2-7 15,2 0-1-15,-2 0 1 0,3 0-3 0,0 0-2 16,1-1-3-16,2 1-6 0,-1-3-5 0,2 0-33 16,0-2-26-16,4-1-33 0,-3-1-48 0,4-4 105 15,0-2-82-15,5-3-28 0</inkml:trace>
  <inkml:trace contextRef="#ctx0" brushRef="#br0" timeOffset="19124">21289 14918 1339 0,'3'4'521'16,"2"4"-387"-16,-3-3-110 0,-1 1 10 0,2 6-22 0,-2 3 7 15,-2 1 7-15,1 1 9 0,-3 3 10 0,2 3 10 0,-2 3 14 16,-5 8 2-16,0-2 0 0,0-4-11 0,-2 3-7 16,2 1-13-16,-1-2-7 0,0 0-11 0,1-3-14 15,-1 0-3-15,2 0-4 0,-1-4-3 0,2 0-7 16,-1 1-3-16,2-2-6 0,1 0-5 16,1-1-14-16,0-4-8 0,3 1-8 0,0 1-11 0,2-3-40 15,1 1-28-15,1-2-45 0,1-1-120 0,0 2 212 16,0-2-131-16,1 0-51 0</inkml:trace>
  <inkml:trace contextRef="#ctx0" brushRef="#br0" timeOffset="19342.3">21890 15763 1671 0,'8'1'713'16,"1"-1"-553"-16,-5 0-165 0,1 0-29 0,-4 0-36 15,0 3-24-15,-1-1-38 0,-1 0-7 0,0-1 0 16,2 3 9-16,-4 0-39 0,0 3-48 0,0-1 138 16,5-2-66-16,-2-6-31 0</inkml:trace>
  <inkml:trace contextRef="#ctx0" brushRef="#br0" timeOffset="19697.72">22486 14943 1743 0,'1'-2'708'0,"-1"-5"-506"0,0 3-165 0,1-2 52 0,-1 4-103 16,-1 2-9-16,1 4-4 0,-1 4 1 0,-2 1 3 15,-1 8 4-15,-6 2 3 0,3 1 7 0,1 3 9 16,-7 2 4-16,1 3-2 0,1-4 1 0,0 3 0 16,2 0-1-16,0 0 1 0,-1 0-3 0,0-1 0 15,2-2-2-15,1-2 1 0,1 2-1 0,-1-4 0 16,5-6-2-16,-1 1 1 0,3 0 1 0,0-4 2 16,0-3-1-16,5 0-2 0,4 0 3 0,5 0-3 15,-4-1 2-15,6 0 0 0,3-1 0 0,-1 0 0 16,4 0-1-16,1-2 2 0,-1 0-3 0,0-2 4 15,1-1-1-15,0 0-1 0,1 0-1 0,-1 1-2 16,1-2-1-16,-2 1-3 0,0-4-9 0,-1 2-7 16,0-2-6-16,-2-1-7 0,-5 0-28 0,3-1-25 15,-3-2-26-15,0-1-38 0,-8 1 103 0,1 1-73 16,-5-1-23-16</inkml:trace>
  <inkml:trace contextRef="#ctx0" brushRef="#br0" timeOffset="19964">22688 14927 1790 0,'3'0'688'0,"1"3"-526"16,0 1-143-16,-4 4-3 0,3 3-32 0,-2 9-11 16,-1 0-4-16,3 1 6 0,-3 10 0 0,-4 6 8 15,1 0 7-15,-1-2 10 0,0 5 3 0,-2-2 2 0,0 4 4 16,-2 1-1-16,0 1 0 0,1-7-1 0,0 1-3 0,-1 3-1 15,-1 1-1-15,1-4 0 0,1-7-2 0,0 4-4 16,1 1 0-16,1-11-3 0,-1 0-2 0,2-3-7 16,0-4-6-16,1-3-6 0,1 0-4 0,1-3-17 15,1-2-13-15,0-3-16 0,0 0-26 0,2-1-139 16,1-2 183-16,2 0-107 0,0-4-68 0</inkml:trace>
  <inkml:trace contextRef="#ctx0" brushRef="#br0" timeOffset="20564.3">23314 14980 1177 0,'9'4'552'15,"-9"-1"-359"-15,-2 3-152 0,-2 0 87 0,-3 1-136 16,0 2-13-16,-3 0-3 0,1 2 4 0,0 0 11 16,0 1 9-16,2-1 11 0,1 0 15 0,1-2 16 15,2 1 5-15,3-1 1 0,0 1 0 0,3-4-6 16,0 1-7-16,2 1-6 0,2-2-9 0,1 1-7 15,1-1-7-15,-1 0 3 0,5 1-2 0,-1-2-1 16,1 0 0-16,2-3 1 0,-1 4 4 0,5 0-1 16,-1 0 2-16,0-2 0 0,-2 3-1 0,3 0 1 15,0 2-1-15,1 2 0 0,-5-1-5 0,2 2 0 0,1-1-1 16,-4 4-4-16,1 0 1 0,-3 2-2 0,-3 1 0 16,-2 0 0-16,0 1 0 0,-3-2 0 15,-2 0 0-15,-3 2 0 0,0-3-2 0,-4 1 2 0,-1-2 0 16,-4 0-1-16,-1 0 1 0,0 0 0 0,-2-1-1 15,-4-4 1-15,5 1 2 0,-4-1-1 0,1-4 0 16,-1-3 1-16,1-1 1 0,1 1-2 0,-1-3-3 0,-1-5-10 16,-1-1-11-16,-2-3-13 0,2-1-26 0,1-3-36 0,-5-2-151 15,0-9 189-15,0 1-123 0,3 1-60 0</inkml:trace>
  <inkml:trace contextRef="#ctx0" brushRef="#br0" timeOffset="20770.07">23289 14842 899 0,'10'0'671'0,"3"0"-282"15,1-5-267-15,-5-3 196 0,7 0-228 0,-1 0-43 16,0 0-43-16,5 0-4 0,1 1 3 0,1-1-1 16,-3 1-1-16,-2 0-1 0,-2 3 2 0,5 0 0 15,-4 3-1-15,1-1 1 0,-4 2-2 0,2 3-5 16,-1-1-8-16,0 1-5 0,1 0-11 0,1 1-55 0,-1 0-41 15,1-1-64-15,3 1 133 0,0-1-124 0,1 1-63 16</inkml:trace>
  <inkml:trace contextRef="#ctx0" brushRef="#br0" timeOffset="21198.83">24566 14578 1499 0,'-4'9'622'0,"-7"2"-435"16,3-1-146-16,-2-1 30 0,-5 5-45 0,-1 7-24 15,-6-2-6-15,-3 4 0 0,-4 6-2 0,0 1 5 16,1 0 2-16,0-1 6 0,1-1 1 0,-4 4 4 15,1 3 0-15,9-5-1 0,-2 1 0 0,2 2-2 0,-3 6 0 16,5 5-4-16,-1-2-2 0,5-4-2 0,1-3-2 0,0 5-2 16,4-3 1-16,5-4 0 0,2-5-2 0,3-2 1 15,-1 3 2-15,9-12-2 0,1 3 2 0,4-5 0 16,3-5-2-16,5-4-3 0,0-3 2 0,6-4-7 16,4-4 0-16,4-8-1 0,-3 1 0 0,5-6 9 15,1-4 4-15,-4 0 6 0,0-6 11 0,-4 1 27 16,-2-2 10-16,-8-2 9 0,2-2 3 0,-7 2 0 15,-2 0-2-15,-7 5-7 0,-1 0-7 0,-1 2-23 16,-9 9-10-16,-3-1-11 0,1 0-7 0,-3 5-9 16,-3 2-5-16,-5 4-4 0,-3-2-23 0,-8 4-18 15,3-1-20-15,-1 1-31 0,-7 1 253 0,-3 1-156 16,1-3 41-16,0-2 95 0</inkml:trace>
  <inkml:trace contextRef="#ctx0" brushRef="#br0" timeOffset="44710.37">15365 17008 1332 0,'0'-1'563'0,"-12"-9"-379"16,-2-4-134-16,1 0 46 0,2 1-68 0,4-2-11 15,0 2-3-15,-1 1-3 0,-4-3-6 0,4 4 2 16,0 1 2-16,-3 1 4 0,0 1 3 0,-3 5 0 0,-2 0 2 16,-1 2 2-16,3 1-1 0,-2 4-5 0,0-1-1 0,-4 6-6 15,1 6-4-15,0-2-1 0,3 7-3 0,0 4-8 16,-1 1 1-16,2 10-1 0,0 0-1 0,4 5 1 15,0-2-1-15,2 2 3 0,2-5-1 0,7-1 3 16,-2 0-2-16,7-6-1 0,3 0 3 0,1-5-4 16,4 1 1-16,3-1-3 0,1-3-3 0,2-5-1 15,-1 1 1-15,3-5 0 0,0-5 0 0,2-6 3 16,-1-1 1-16,0-7 5 0,2-2 4 0,1-4 8 16,0-2 4-16,2-4 1 0,-4 0 3 0,0-2 1 15,2 1 4-15,-5-2-4 0,1-1 0 0,-4 1-5 16,-1-2-1-16,-4 3-3 0,0 1 0 0,-1 0-1 15,-4 1-1-15,1 2 0 0,-3 0-2 0,-1 3 0 16,0 2 2-16,-4 1 1 0,1-1 1 0,-1 3-2 16,-5 2 1-16,1 3-1 0,0 0 2 0,0-1-2 15,0 3-2-15,-1 3-2 0,2 3-1 0,-2 3-4 16,1 2 0-16,-2 3-2 0,-1 4-2 0,-1-1 1 0,-1 9 1 16,-2 1 0-16,1 0 2 0,2 1 2 0,-1 0-1 15,-3 0 3-15,3 4-2 0,1-2 2 0,-2 0 0 16,0-2 2-16,2 0-3 0,-4 5-1 0,4 1 1 15,-2 7-3-15,-1-9-1 0,-1 9-3 0,2-1-3 16,-3 0-4-16,2 0 2 0,-1-2-2 0,-1-1-2 16,3-6 1-16,2 1-1 0,0-7-11 0,2-1-10 15,3-7-19-15,0 1-29 0,2-6-153 0,0-5 185 16,1-1-111-16,2-2-78 0</inkml:trace>
  <inkml:trace contextRef="#ctx0" brushRef="#br0" timeOffset="45127.06">16124 16964 1491 0,'9'-6'629'0,"-4"-5"-429"15,-4-3-148-15,0-2 37 0,1 2-35 0,0-1-46 16,-1 3-4-16,0-1-1 0,-3 3 0 0,-3 2 4 15,-2 2 1-15,-4 0-2 0,-2 4 5 0,0 1 1 16,-3 4-1-16,-5 5 0 0,3-2 0 0,-3 0-6 16,2 4-1-16,-1 5-3 0,-1 3-5 0,3 9-2 15,-2-4-2-15,4 0-2 0,1 5-1 0,2 6-3 16,2 1-2-16,4-1-2 0,3-1 0 0,3 1-6 16,-1 4 2-16,9-4-2 0,1-2 3 0,3-2-1 15,4-2 3-15,3-5 1 0,1 1 2 0,0-8 3 16,4-2-1-16,-1-7 1 0,1 0-1 0,0-5 6 15,-1-4-1-15,1-7 4 0,-2-3 2 0,2-4 3 16,-1-6 2-16,-1-3 3 0,0-2 3 0,1-2 5 16,0-3 2-16,-2-4 0 0,2 2 3 0,-5 3 0 0,-6-1-1 0,2-1 1 15,0 1-2-15,-6 3-5 0,-4 6-1 0,-1 2-1 16,-4-1-1-16,-3 8-5 0,2-2-3 0,-6 8-5 16,-3 1-19-16,2 2-15 0,-4 2-19 0,1 3-30 15,0 6-137-15,-4 0 170 0,4 4-103 0,-2 3-64 16</inkml:trace>
  <inkml:trace contextRef="#ctx0" brushRef="#br0" timeOffset="45594.67">16229 17381 1036 0,'-5'1'439'0,"0"1"-298"0,-1-2-108 0,-3-2 22 16,0-2-27-16,1 1-24 0,2 1-5 0,-3-2 7 16,0 1 11-16,-1 2 13 0,-1-3 12 0,-1 4 21 15,-2-1 3-15,0 1 2 0,-1-1 2 0,-1 1-4 16,0 0-12-16,2 1-12 0,-2 2-12 0,2 0-15 16,-1 4-7-16,-1 3-2 0,-1-1-4 0,3 2-5 0,-1 4 1 15,-1 2-1-15,-2 2-1 0,3 4 0 16,2-1 1-16,-1-2-1 0,4 2 0 0,4 3-1 0,1-1-1 15,5 1 1-15,1-5-2 0,6 6 0 0,-1-1 1 16,8-3-2-16,-3 0 2 0,4-1 0 0,1-2 0 16,3-3 1-16,-1 1 0 0,1-5 1 0,-1-2 1 15,-1-4 0-15,1 0 3 0,0-2 5 0,-2-3 7 16,0-2 2-16,2-3 6 0,-3-4 4 0,0-1 4 16,-2-4 0-16,1-1 1 0,-1-4 1 0,-3-2-2 15,0-3-2-15,-1 4 0 0,-1-1-5 0,-4-2-1 0,0-4 4 16,1-2-2-16,-5 5-5 0,0-2 0 0,-2 2 0 15,0-9-2-15,-4 4-1 0,2-2 0 0,-2 7-4 0,-2-3-2 16,-1 1-1-16,-1 1-2 0,1 3 0 0,-1 2-5 16,-1 4-3-16,1 2-6 0,-1 0-5 0,0 6-27 15,1 1-17-15,-1 2-19 0,2 2-25 0,1 5-95 16,-1-1-88-16,2 7 194 0,1 4-140 0,2 1-85 16</inkml:trace>
  <inkml:trace contextRef="#ctx0" brushRef="#br0" timeOffset="46414.02">16994 17912 1306 0,'-2'8'664'0,"0"-2"-396"0,0-4-188 16,-3-2 86-16,3 1-71 0,-3-1-80 0,3 0-11 0,2 2-3 15,0-2-3-15,-3 0 2 0,3 0 0 0,2 0 4 16,-2-2 6-16,1 2 20 0,0 0 4 16,-1 0 4-16,1 0 3 0,-1-3 0 0,-1 3-3 0,1-2-4 15,0 0-6-15,0-2-15 0,-1-1-7 0,0 2-4 16,-1-4-2-16,2 5-7 0,-1-4-1 0,-5 2 2 16,5 1 0-16,1 1-1 0,0-1 1 0,0 1 2 15,-1 2 0-15,1-2 4 0,0-1 0 0,0 3 1 0,0 0-1 16,0 0-3-16,-1 0 0 0,1 0-4 0,0 0-4 0,-1 2-19 15,2-2-12-15,-1 1-17 0,3-1-15 0,-1 2-72 16,-1-2-59-16,2 2 139 0,-2 1-103 0,4-3-61 16</inkml:trace>
  <inkml:trace contextRef="#ctx0" brushRef="#br0" timeOffset="46793.3">17521 17127 1594 0,'4'-10'645'0,"-2"-1"-462"16,0 1-149-16,1-2 44 0,0 5-97 0,3 2-16 15,-1 7-3-15,0-1-2 0,-1 3 5 0,-1 6 4 16,-3 4 2-16,0 3 6 0,-2 4 23 0,-4 2 8 15,0-2 1-15,-1 2 3 0,-1 0-1 0,1-1-3 16,5-3 0-16,-4-1-2 0,2-1-4 0,1-2-2 16,5 0 0-16,-2-4-2 0,2 1 1 0,1-6-2 0,2 3 3 15,0-1-1-15,2-1 1 0,-2-4 2 0,2 1 1 16,2 0 6-16,4-2 1 0,-3 1 6 0,2-3 0 0,3 0 4 16,1-1 0-16,-1-3-1 0,1 1 0 0,3-3-6 15,-3 3-1-15,1-4-4 0,0 2-1 0,0-1-3 16,-2 4-3-16,-2-1 0 0,1-2 1 0,-3 3-2 15,-1-2 0-15,-2 1-4 0,-1 3-7 0,-1-2-22 16,-2-1-16-16,-1 3-25 0,-1-1-37 0,-1 1 77 16,3 0-61-16,-3 1-20 0</inkml:trace>
  <inkml:trace contextRef="#ctx0" brushRef="#br0" timeOffset="47077.89">17959 16924 1267 0,'7'6'660'0,"-1"0"-371"0,-4-1-217 16,-2-2 93-16,5 2-108 0,-4 2-42 0,4-1-38 0,-1 10-3 16,-1 6-1-16,2 0 6 0,-3 0 6 0,-2 7 4 15,-5-2 4-15,0 8 10 0,-5 0 8 0,1 0 6 16,1-6 3-16,-2 4 0 0,0 0-1 0,5 0-1 15,-1 3-1-15,-4 0-7 0,5 0-7 0,-2 3-3 16,-4-1-3-16,4-1-10 0,-4-2-6 0,4 0-7 0,-1-5-6 16,4-3-16-16,-5-2-7 0,6-7-7 15,0 1-12-15,-1-4-54 0,1-3-50 0,2 0 122 16,2-6-83-16,2-5-53 0</inkml:trace>
  <inkml:trace contextRef="#ctx0" brushRef="#br0" timeOffset="47578.92">18923 17024 1699 0,'9'-9'770'15,"-12"-7"-509"-15,-3-4-200 0,-3 1 96 16,1-1-140-16,-5 0-28 0,-6 0-15 0,-1-1-2 0,3 4 0 15,-6 3 2-15,0 5 6 0,-6-2 9 0,-3 9 7 16,2-2 8-16,2 5 13 0,-2 4 0 0,0 2 0 16,0 5-1-16,1-3-3 0,4 10-9 0,1-1-5 15,0 4-4-15,3 4-9 0,6 3-7 0,-2 1-4 16,6 7-6-16,2 0-2 0,5 1-6 0,0-1 2 16,5 1 1-16,5-5 3 0,2 0 7 0,-1-6 4 15,5-1 6-15,4-6 3 0,2-6 11 0,1-1-2 16,4-5 1-16,0-1 4 0,2-6 0 0,0 3 3 15,1-8-3-15,0-2 4 0,-1-2-2 0,1 1 4 16,-2-10 0-16,1 1 0 0,-3-1 4 0,0-4 0 16,-4-3 2-16,3 4-1 0,-1-2 2 0,-3 0 0 0,-2-1-3 15,-6 4 0-15,2-1-1 0,-3 4-1 16,-3 5-3-16,0-2 2 0,-5 5-4 0,0 4-2 16,-1 4-1-16,1 2-1 0,-6 7-6 0,0 2 0 15,-1 6 2-15,-2 3-4 0,0 0 3 0,0 7-2 0,-6 5 1 16,-3 0 3-16,9-4 1 0,-6 2 1 0,3 2-2 0,0 3 2 15,1 2-1-15,-4-2 1 0,6-4 1 0,0 2-1 16,1 5-1-16,0-2-2 0,2-5-3 0,-1-3-6 16,2-2-18-16,-1 4-10 0,0-10-15 0,2 1-15 0,-1-4-51 15,1-2-26-15,2-3-33 0,-1-2-47 16,2-3 146-16,1-1-103 0,1-5-23 0</inkml:trace>
  <inkml:trace contextRef="#ctx0" brushRef="#br0" timeOffset="47994.87">19311 17120 1711 0,'19'0'736'0,"0"-5"-499"0,0 1-179 0,-2-9 38 15,3-1-51-15,3-2-39 0,1 4-21 0,4-1-7 0,4-1 1 16,1 7 2-16,-2-3 1 0,-7 5 4 0,1 3 4 16,-2 2 5-16,0-1 5 0,-1 1 1 0,-2 0 3 15,-1 0 0-15,1 1-1 0,-1-1-1 0,-2 0 1 16,0 1 0-16,-1-1-2 0,-1 1-1 0,-9-1-5 0,4 2-9 16,-4 0-5-16,1 3-2 0,-5 0-3 0,-3 1 1 15,-1 5-2-15,-6 9 2 0,3-4 3 0,-9 2 10 0,-2 5 6 16,0 1 2-16,-2 2 2 0,0 1-2 0,-4-3 4 15,3 1 1-15,0-1-2 0,1 1 1 0,1-1-2 16,-2 0 3-16,3 0-2 0,-1 0 3 0,1 2-1 16,-3-2-2-16,2 0 2 0,1 3 1 15,0-2-1-15,0-1-2 0,1 0 0 0,3 1-1 16,0-1-4-16,-1 1-4 0,2-2-8 0,1-1-8 0,2-2-24 16,2-1-17-16,-2 0-21 0,-2-3-28 0,3-1-98 15,2 1-108-15,-2-3 223 0,-2 2-157 0,3-6-97 16</inkml:trace>
  <inkml:trace contextRef="#ctx0" brushRef="#br0" timeOffset="48361.14">20198 16989 1916 0,'12'11'738'0,"-8"-6"-544"0,-2-1-197 0,-2-2 25 16,-2 8-60-16,-1-2-30 0,-3 5-13 15,3 1 4-15,-5 5 6 0,1-3 16 0,0 4 50 0,-1-2 17 16,2 0 13-16,0-2 5 0,2-2 1 0,2-2-2 16,1-1-2-16,1 0-5 0,0 1-16 15,0-2-3-15,3 0-3 0,0 2-3 0,3-2-3 0,0 2 1 16,1-1-1-16,1 1 2 0,1-3 3 0,1 2 1 0,3 0 0 15,-2-2 2-15,3 2 2 0,1-1 0 0,1 4 0 16,-1 0-1-16,-1-3 2 0,-1 7-4 0,0 1 1 16,0 2 0-16,-1-2-1 0,-5 1-1 0,-3 1 1 0,1 4 0 15,-5-1 0-15,0 1 3 0,-5-2-3 0,-8 0-1 16,2-1 1-16,-6 0 1 0,1-3 0 0,-7-4-9 16,1 1-13-16,-1-5-19 0,-5-3-29 0,0-4 245 15,0 0-171-15,-5-4 56 0,0-11 86 0</inkml:trace>
  <inkml:trace contextRef="#ctx0" brushRef="#br0" timeOffset="48527.87">20165 16888 2124 0,'21'5'875'0,"4"1"-599"0,3-6-224 15,0-4 24-15,10 2-65 0,-3 1-50 0,5 2-69 16,7 2-12-16,-8 6-5 0,0-4-2 0,-4 5 3 15,-7 1 3-15,-1-1 0 0,-2 2-8 0,4-3-99 16,-4 0 179-16,15-5-91 0,-2 0-72 0</inkml:trace>
  <inkml:trace contextRef="#ctx0" brushRef="#br0" timeOffset="56009.94">27756 7552 749 0,'6'7'260'0,"-3"-5"-207"15,-5-2-45-15,0 5-4 0,-3 0-3 0,2 5-5 16,-2 3 2-16,-2 2 4 0,1-2-1 0,-5 0 2 15,1 1 21-15,-2 1 7 0,0 0 7 0,0-1 11 16,-1-1 2-16,-2-2 1 0,2 1 1 0,0 2-1 16,0-3-21-16,3 1-7 0,1-1-6 0,-2 1-9 15,7-3-3-15,-1-1-3 0,2 0-1 0,3-2 0 16,0-5 1-16,4 1-1 0,3 0 3 0,9-2-4 16,-3 0 3-16,6-3 3 0,7 2 7 0,0-1 2 15,7-2 2-15,1 2 5 0,4 1-2 0,-2-1 2 0,3 2-2 16,-3 1-3-16,-4 2-7 0,2-1 0 0,-7 4-4 15,0 2-4-15,-6 3-1 0,-3-1 0 0,-2 3-2 16,-3 2 1-16,-5 0 1 0,0 2 1 0,-5 0 1 16,-1 1-1-16,-5-1 5 0,0-1 4 0,-5 1 3 15,-3 1 2-15,-2-1 0 0,-2-2 0 16,-4 0-2-16,0-1 0 0,-3-2-4 0,1 3-4 0,-6-3-3 16,2-2-1-16,-4 1-2 0,3-1-2 0,-5-4-8 15,2 1-6-15,-1-4-29 0,0-1-20 0,3-2-24 16,1 0-45-16,2-8 89 0,2 0-69 0,4-9-22 15</inkml:trace>
  <inkml:trace contextRef="#ctx0" brushRef="#br0" timeOffset="56210.02">27829 7491 1073 0,'32'5'389'15,"-11"-13"-300"-15,4 6-74 0,-3-3-3 0,4 6-16 16,0 6-7-16,-2 3-9 0,2 0-8 0,-2 0-6 16,-2 4-2-16,-2-4 2 0,0 4-2 0,-4-4 8 15,1-3 4-15,-1 0 6 0,-1 1 5 0,-1-1-28 16,-1-1-38-16,4 2 63 0,-4-3-41 0,5 3-40 16</inkml:trace>
  <inkml:trace contextRef="#ctx0" brushRef="#br0" timeOffset="56559.53">28615 7777 764 0,'3'-3'445'0,"-1"-1"-210"0,-1-3-150 0,-1-3 93 16,-3 2-116-16,-1 0-15 0,-3 2-15 0,-2 2-9 16,-1 1-11-16,-2 1-9 0,-3 2-3 0,-1 1-1 15,0 4 0-15,-3-2 1 0,0 6 3 0,-2-1-1 16,-3 5 2-16,4 0-1 0,2-1 0 0,-2 5 0 0,2 2-2 15,0 1 1-15,6-2-3 0,4 4 1 0,3-1 0 0,1 2 0 16,7 0 2-16,2-2-2 0,0-3 5 0,7-3-2 16,2-1 5-16,8-5 1 0,5-3 2 0,-5-4 0 15,7-2 3-15,1 3 6 0,0-7-2 0,1-3 2 16,0 0 1-16,-1-3 0 0,0-4 0 0,1 0 2 16,-2-1-6-16,1-2 1 0,-8-3-2 0,6 1 3 15,-3 0-4-15,-3-1 3 0,-6 0-1 0,-4 2-1 16,-2-2 1-16,-2 3-3 0,-4-1-2 0,-6 2-4 15,-5-1 0-15,1 2-6 0,-7 0-3 0,1 1-2 0,-8 1-16 16,-1 1-6-16,-3 3-10 0,-1 2-13 16,1 0-21-16,-7 7-23 0,-5 6-111 0,1-4 146 0,1 4-88 15,-4 5-44-15</inkml:trace>
  <inkml:trace contextRef="#ctx0" brushRef="#br0" timeOffset="57279.84">25966 7849 835 0,'0'-7'316'0,"5"5"-239"16,2-5-64-16,1 3-1 0,3 3-7 0,3-1 0 16,0 1 1-16,3-1 13 0,0 0 4 0,4-1 9 15,-2 0 7-15,3 0 9 0,2-1 6 16,1 1 3-16,-2-1-2 0,0 0-13 0,1 3-7 0,1-2-7 16,-3 1-7-16,-3 2-11 0,-3 0-6 0,-2 0-1 0,5 0 1 15,-7 0-7-15,1-1-8 0,-3 1-8 0,-4-2-12 16,0-1-76-16,0 0-86 0,-3-1 147 0,-4 1-104 15,-3-2-80-15</inkml:trace>
  <inkml:trace contextRef="#ctx0" brushRef="#br0" timeOffset="57592.42">26191 7543 1173 0,'-4'4'442'0,"2"6"-339"0,0-5-87 0,-2-3-3 15,4 13-11-15,0 1-2 0,-1 3 1 0,1-1-1 16,0 4 0-16,0 1 1 0,-2 2 0 0,-3 2-1 0,1-2 2 16,-1-3-1-16,-1 2 2 0,-2 1 5 15,1-2 0-15,-2-2 3 0,1 3 5 0,-1-3 3 0,0 0 2 16,-1 0 0-16,1 1-2 0,0 1 1 0,0 0-4 16,1-2-3-16,2 1-4 0,-1-3-1 15,2 2-4-15,2-3-1 0,2-1-2 0,1-2-3 0,2-3 5 16,3 0 3-16,2-5 5 0,1 2 1 0,2-3 5 15,3-1 0-15,2-1 5 0,-2-2-1 0,5-1-2 16,0 0-2-16,2 1-6 0,-1-2-1 0,6 0-6 16,-3-2 1-16,-3 1-2 0,3 1-3 0,-6-3-3 15,1 1-8-15,-2-2-19 0,-3 2-10 0,-4-3-13 16,-1 3-25-16,2-3-121 0,-2 3 149 0,-3-3-91 16,1 2-52-16</inkml:trace>
  <inkml:trace contextRef="#ctx0" brushRef="#br0" timeOffset="57779.04">26642 8136 1113 0,'1'6'465'0,"1"4"-319"0,-2-7-106 0,0 4 15 0,-1 4-26 16,0 1-12-16,-3 3 0 0,1 1-6 0,-2 2-4 16,0-1-2-16,-4 2-1 0,4-1-1 0,-3 2-1 15,-2-2 1-15,0 0-1 0,0 1 1 0,0 3-1 16,-1 0 0-16,0 2-2 0,0-1-2 0,1 2-22 15,0 4-21-15,0-1-36 0,0 0-64 0,2 0 108 16,-1 2-75-16,3-1-35 0</inkml:trace>
  <inkml:trace contextRef="#ctx0" brushRef="#br0" timeOffset="58264.3">25632 9718 1072 0,'5'-5'442'0,"4"1"-305"0,-1 0-100 0,-3-3 17 16,5 5-27-16,1 2-8 0,1-3-6 0,-1 2-5 15,1 1-2-15,0 1-2 0,5 0 7 0,-1-1 5 16,0 0 8-16,1-1 0 0,2-1 5 0,0 0 1 16,2-3-4-16,1 2-1 0,-3-2-10 0,3-1-7 15,0 3-9-15,-2-1-10 0,1 1-29 0,-2-1-16 0,0 1-15 16,-3 0-23-16,0 0-75 0,-2 0-65 0,-3 0 155 15,-2 1-114-15,0 0-61 0</inkml:trace>
  <inkml:trace contextRef="#ctx0" brushRef="#br0" timeOffset="58543.94">26053 9321 1110 0,'-7'0'437'0,"-1"2"-309"15,-1-1-100-15,3 4 7 0,-3 8-12 16,3 2-13-16,-5 4-5 0,1 9-3 0,-1 3 0 0,1-1-1 16,-1 2 1-16,-2 3 0 0,1-4-1 15,0-1-1-15,1-3 1 0,0-7 2 0,-2 3 8 0,-1 2 0 16,6-6 3-16,-2-2 1 0,-1 2 1 0,2 2 4 16,2 2-2-16,-1-1 0 0,1-4-8 0,5 2-2 0,-5 2-4 15,2-1 0-15,7 1-1 0,0-1-4 0,-1 0-2 16,1 2-1-16,6-6-2 0,-2 3-2 0,6-3-4 15,-3-3-4-15,4 0-4 0,-1-4 2 0,4-1-18 16,2-1-11-16,-1-2-16 0,0-1-29 0,4-3 65 16,0-2-43-16,-2-1-17 0</inkml:trace>
  <inkml:trace contextRef="#ctx0" brushRef="#br0" timeOffset="58925.48">26261 10020 1314 0,'1'3'487'15,"-1"-3"-380"-15,-2 0-95 0,-1 0-10 0,4 3-6 16,3 1-5-16,2 2 0 0,1-1 2 0,2 2 1 0,0-1 3 16,3-1 1-16,-3-1 5 0,2 0 1 15,-2-1 3-15,1 0 3 0,-1-1-2 0,-2 0-1 16,-1 2-1-16,-2-1 1 0,1 2-4 0,-2 1 0 15,-1 3-3-15,-2-2-1 0,-1 0 1 0,1 3-1 0,-6 1 2 16,1 1-1-16,-2 0-1 0,-1 0 1 0,-1 0 0 0,0 3 0 16,-1-1 1-16,-3-1 2 0,3 1-3 0,3 2 2 15,-1-1 0-15,3 3 1 0,1-1-1 0,3-1 2 16,-1 1 0-16,3 0-2 0,6 1 1 0,-2-3-1 16,3 1 1-16,2-2 0 0,1-1 0 0,0-3-2 15,3 0 1-15,0-4 1 0,-4-1 0 0,3-2-2 16,-2 1 1-16,1-3-2 0,2 1 0 0,0-1-6 15,-3-1-8-15,4 0-8 0,0 0-15 0,0 0-51 16,1 0-40-16,-1 1-91 0,0 3 157 0,0 0-136 16,-1 1-66-16</inkml:trace>
  <inkml:trace contextRef="#ctx0" brushRef="#br0" timeOffset="64291.57">27323 9637 771 0,'0'-4'382'0,"-1"-1"-222"16,1-1-98-16,-2 1 14 0,-1 1-13 0,1 1-21 15,2 3-7-15,0 0-10 0,0 0-5 0,0 0-17 16,2 6-3-16,-2 2 4 0,0 3 3 0,0-3 7 16,0 3 4-16,0 3 12 0,-1 1 6 0,-2 0-2 15,-1 0 2-15,2 3 1 0,1 1-3 0,-4 5-4 16,0-2-5-16,-1 4-9 0,1 4-5 0,-2 4-1 16,0-3-3-16,0 1-3 0,-2 3-1 0,2-4-3 15,-1-1 1-15,1-1 1 0,1-4-2 0,1-1 1 16,-1-2-1-16,1-1-3 0,1-3-3 0,0-1-4 15,2-2-15-15,-2-3-55 0,3-3-35 0,1-4-86 0,1 0 146 16,4-4-128-16,0-3-72 0</inkml:trace>
  <inkml:trace contextRef="#ctx0" brushRef="#br0" timeOffset="64625.23">27759 9738 1231 0,'7'4'438'0,"-3"-2"-341"16,-7-2-83-16,-2 4-8 0,-1 1-8 0,-3 6-22 15,2 4 3-15,-2 2-2 0,1-1 3 0,-2 4 0 16,0-1 1-16,0-3 4 0,1 3 6 0,1-4 14 16,1-2 2-16,2-3 4 0,1 1 0 0,-1-3 1 15,4-1 2-15,1 0 1 0,2-1-1 0,3-1-5 16,2-1 0-16,3 0 0 0,2-1-1 0,-1 1 0 0,5 0-4 15,4 1-2-15,-2 0-1 0,-2-2 1 0,2 2 0 16,-1-1-1-16,0 2-1 0,-3 0-1 0,1-1 3 0,-3 0 0 16,-5 2 1-16,0 0-2 0,-5 2 0 0,0-1 0 15,2 4 1-15,-7-3 0 0,1 1 0 0,-7 2-1 16,2-2-1-16,-1-1 1 0,0 2 0 0,-6-7-1 16,-1 2-2-16,-1-1-14 0,-2-3-6 0,5 2-15 15,-4-4-27-15,1 0 47 0,1-3-34 0,3 0-13 16</inkml:trace>
  <inkml:trace contextRef="#ctx0" brushRef="#br0" timeOffset="64816.94">27788 9637 1366 0,'18'-4'480'0,"-4"-4"-366"0,-3-2-94 0,2 1-2 16,6 4-16-16,-4-2-12 0,5 5-7 0,2 1-6 15,1-2 0-15,1 3-2 0,1 0 2 0,-3-1 6 16,2 0-1-16,-5 1 8 0,0 0 5 0,-1 1 6 16,0 0 0-16,-1 3 0 0,-1 0-8 0,1 1-55 15,2 2-40-15,1 2 80 0,5-1-62 0,-8 3-55 16</inkml:trace>
  <inkml:trace contextRef="#ctx0" brushRef="#br0" timeOffset="65158.1">28718 9782 1176 0,'1'-1'454'0,"-1"1"-302"15,0-5-116-15,-6 2 46 0,-1-2-60 0,1 3-23 16,-5 0-4-16,-2 0-4 0,-2 2 1 0,-1 3 0 16,0 1 1-16,-2 0 3 0,-2-1 0 0,2 7 1 15,-1-1 3-15,1 1 2 0,-2 2 1 0,2 2-1 16,-3 0 1-16,3 5 0 0,-1 1 1 0,2 3-2 15,2-1-1-15,4 1 0 0,2 2-1 0,6-1 0 16,0-1-2-16,3-4 3 0,6-2 0 0,7-6 2 16,-2 1-2-16,6-4 6 0,1-4 0 0,3-3 5 0,0-1 2 15,5-3 2-15,1 0 1 0,-1-4 1 0,2 0 3 16,-1-2-3-16,1-3 0 0,1-4-4 0,-1 2 0 16,0-5-4-16,1-1 0 0,-2-3 0 0,-4 2-3 15,-4-3 1-15,-2 0-2 0,-6 3-1 0,-1-2-2 16,-5 6 0-16,-6 1-4 0,-9-2-13 0,1 2-8 15,0 2-12-15,-8 3-16 0,-5 3-23 0,-4 0-144 16,-11 5 166-16,1 2-104 0,2 1-52 0</inkml:trace>
  <inkml:trace contextRef="#ctx0" brushRef="#br0" timeOffset="65750.95">25784 11352 1030 0,'10'1'383'15,"-7"-5"-295"-15,1-4-76 0,7 4-8 0,-3 2-9 16,3 1-1-16,1-3-1 0,2 2 7 0,1-3 0 16,1 3 8-16,-4-2 10 0,0-2 26 0,-3 0 9 15,-1 0 3-15,3 1 3 0,0-1-4 0,-3 0-3 16,6 3-6-16,0 1-9 0,-2 2-22 0,6-2-7 0,0 2-7 16,1 1-2-16,-1 3-14 0,1-2-5 0,1 0-15 15,1 3-13-15,1-4-55 0,-2 3-35 0,-2 1-83 16,0-1 151-16,-3 0-128 0,-1 1-62 15</inkml:trace>
  <inkml:trace contextRef="#ctx0" brushRef="#br0" timeOffset="66061.08">26014 11125 1175 0,'-3'-9'451'0,"1"1"-317"0,-1 0-105 0,3 4-22 0,2 3-11 16,-1 5-6-16,1-1-2 0,-2 5 1 0,0 4-2 16,1-1 6-16,-3 8 0 0,0-2 4 0,-3 3 6 15,1 0 8-15,-4 3-3 0,2 2 5 0,-3-1 2 16,0 2 0-16,1 2 0 0,-2-3-1 0,-1 1-4 16,2 0-3-16,5-2 0 0,-3 0-5 0,4-4-1 15,2-2 1-15,0-5-1 0,3 2 2 0,2-3 0 16,0-2 0-16,3-2 0 0,1 2 3 0,-2-5-2 15,3 1 0-15,-1 0 1 0,2 0-2 0,0-1 1 16,-2-1-2-16,2 2 0 0,1-3-2 0,0 3-5 16,1-2-5-16,2 1-9 0,-3-1-10 0,2-1-58 15,-2-1-38-15,2-1 91 0,1 1-69 0,-2-1-33 0</inkml:trace>
  <inkml:trace contextRef="#ctx0" brushRef="#br0" timeOffset="66525.31">26469 11613 1317 0,'0'2'508'16,"0"-3"-374"-16,3-7-110 0,4 3 12 0,1 1-26 15,3 3-35-15,1-1-6 0,1 2 0 0,0 0 0 16,0 3 4-16,-1-2 3 0,-2 0 5 15,3 0 4-15,-4-1 19 0,-1 0 4 0,2 0 4 0,-4 0-2 16,1 0 1-16,0-2-1 0,-1 2-5 0,1 0 0 16,-2 0-5-16,-2 0-6 0,-1 2-3 0,2-1-2 15,-2 3-5-15,-2-1 2 0,-1 3 0 0,-1 0 0 0,-4 4-3 16,1-2 6-16,-1 1 4 0,0 1 2 0,-2 1 3 16,-1 0 0-16,3-1 2 0,0-2 3 0,0-1 1 15,0 1-2-15,4-1-1 0,1 0 1 0,0-1-1 16,1-1 0-16,2 1-1 0,-1-1 0 0,4 2 0 15,-2-3 1-15,4 1 0 0,-2-1 1 0,0 1 2 16,2-1 2-16,-2 1-2 0,1 0 1 0,-2 2-1 16,1 0 3-16,-2 3 0 0,1-1 0 0,-2 2-2 15,0 1 0-15,0 3 1 0,-2-2 0 0,-2 1 1 16,0 1-1-16,-5 1 0 0,0 2-3 0,-3-1 3 16,-2 0-1-16,0-4 0 0,-1 4 2 0,-1-6-4 15,0 0 0-15,2-4 0 0,-1-2 1 0,3 1-3 0,0-6-2 0,0 1-19 16,0-1-16-16,-1-3-31 0,2-2-40 0,1 1-99 15,0 0 151-15,3-3-102 0,0 0-49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6-03T20:08:57.5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11653 16846 1062 0,'0'18'468'0,"-2"-3"-314"0,-5-4-118 0,2 5 57 16,1-2-80-16,3 3-39 0,1 4-11 0,0 0-4 16,1 0-2-16,-1 1 0 0,0 0 4 0,-5-4 0 15,2 2 8-15,-4-4 38 0,-2-1 18 0,-2-4 10 16,1 1 9-16,-1-3 8 0,1-6 0 0,0 1 8 15,-1 1-7-15,2-3-16 0,3-1-9 0,2-1-6 0,-3-1-8 16,4-1-9-16,1 2-4 0,1-2-5 0,1-1-1 0,1 1-3 16,4 0 0-16,1 2-2 0,0 0 4 0,-1 0 1 15,2 0 2-15,-2 3-1 0,4 1 1 0,-1 3 1 16,0-2 1-16,1 3 1 0,0 3 0 0,2-1-1 16,0 5-1-16,2-1-3 0,-1-1-4 0,-3 1-29 15,2-2-14-15,-3 3-17 0,2-2-28 0,-1 0 65 16,-3 0-55-16,-2-1-16 0</inkml:trace>
  <inkml:trace contextRef="#ctx0" brushRef="#br0" timeOffset="367.02">11607 16964 1089 0,'-6'6'418'0,"2"-5"-308"0,0-5-90 15,4-4 4-15,0 0-13 0,7 1-48 0,2-3-10 16,1 2-4-16,-2 0 1 0,1-1 3 0,0 2 3 16,-3 5 6-16,0 0 10 0,-3 0 31 0,-2 5 17 0,-1 4 19 15,0 0 6-15,-1 2 1 0,-1 1 5 0,-2 4-3 0,2 4-2 16,-1 6-8-16,-2-1-8 0,2-3-11 0,-2 6-7 15,1 4-2-15,0 3-7 0,2-3 0 0,-2-2-2 16,2 1 0-16,-1 1 2 0,3-7-3 0,0 0-2 16,2-4 3-16,0-3-1 0,1-3 2 0,2 0-1 0,2-2-1 15,0-4 0-15,3 2 0 0,2 1 1 0,2-5-2 16,3 2 1-16,1-2-1 0,4 1-2 0,4-1-8 16,1-2-6-16,2-2-5 0,-1-1-11 0,1 0-24 15,1-1-21-15,-3-3-38 0,-1 0-100 16,-6-2 158-16,-2-3-94 0,1-3-76 0</inkml:trace>
  <inkml:trace contextRef="#ctx0" brushRef="#br0" timeOffset="667.83">12080 16990 2050 0,'-4'2'27'0,"1"-1"-11"15,1 0-3-15,2 3-4 0,1 1-5 0,2-1-2 16,-3 2 17-16,8 7-17 0,0-3-1 0,5 4-5 15,3 3-4-15,1-2-3 0,2 1 0 0,0 3-2 0,3-4-2 16,0-2-1-16,-1 2-1 0,1-2 5 0,1 0 2 16,1-1 2-16,-4 2 2 0,-2-3 4 0,-5-1 0 0,2 3 2 15,1-2 1-15,-7 1-1 0,-3-2 0 0,-5 1 4 0,5 0 0 16,-6-1-1-16,0 3 1 0,-1-4 0 16,-4-1 0-16,-2 3 3 0,-3-1-3 0,1-1 2 0,-9 1-1 15,-1 0 0-15,0-2 2 0,-5 4-4 0,2-1 0 16,-1-2 0-16,-2 2 1 0,6-4-4 0,0 0 0 15,3 1-4-15,-1-4-6 0,6 1-7 0,-2 1-17 16,4-3-50-16,2 2-27 0,5 0-34 0,1-1-53 16,3-2 128-16,4 2-104 0,5-5-26 0</inkml:trace>
  <inkml:trace contextRef="#ctx0" brushRef="#br0" timeOffset="968.93">13441 16634 1068 0,'-4'-19'468'0,"-1"6"-291"16,-2 3-113-16,-3 7 32 0,4-2-24 0,-1 4-32 0,0 4-6 15,-3 10-6-15,1 2-9 0,-4 5-9 0,1 6-2 16,0 3-2-16,-1 2 0 0,-2 6-2 0,1 1 1 16,3 3-1-16,-1 1 0 0,-2 2-1 0,4 2-3 15,1 0 0-15,-1 0-3 0,5-1-6 16,-1 1-10-16,2-3-15 0,0 0-19 0,2-7-28 0,2-6-29 0,1 4 73 16,0-1-60-16,2-6-14 0</inkml:trace>
  <inkml:trace contextRef="#ctx0" brushRef="#br0" timeOffset="1132.84">13702 17203 1458 0,'-1'2'580'0,"1"4"-425"0,-1-2-124 0,-3 0 11 15,4 5-39-15,0 2-30 0,1 2-32 0,2 0-98 16,-2 4-105-16,2-1 199 0,-3 1-145 0,0-2-109 15</inkml:trace>
  <inkml:trace contextRef="#ctx0" brushRef="#br0" timeOffset="1465.8">14127 16681 1872 0,'-3'1'748'16,"0"2"-548"-16,0-3-164 0,-2-1 10 0,4 4-46 16,1 5-37-16,0-1-20 0,3 3-24 0,0 5-4 15,-1 2 1-15,2 1 0 0,-3 2 10 0,0 2 11 16,-1 0 16-16,1 1 14 0,-1 0 26 0,0 0 8 16,3 0 6-16,-1-1 0 0,1-1 1 0,2 1 0 15,2-4-3-15,0 3 2 0,2-1-2 0,1-2-2 16,1-3-2-16,0 0 1 0,0-2 0 0,-1-4-1 0,4 3 1 15,-1-3-2-15,-3-5 3 0,0 2-2 0,0 0 2 0,-1 1-2 16,-3 1 0-16,0-1 1 0,-1-1 1 0,0 1 0 16,-3 1-2-16,-2-3 0 0,1 2 2 0,-1-1-1 15,-2-3 2-15,-1 2-3 0,-2-4 1 0,-1 0-4 0,-4-3-39 16,2 1-30-16,-5-6-49 0,-1-2-79 0,0-6 145 16,0 1-108-16,-1-18-48 0</inkml:trace>
  <inkml:trace contextRef="#ctx0" brushRef="#br0" timeOffset="1625.8">14110 16652 1397 0,'0'-2'637'0,"0"-3"-402"15,-1-1-164-15,1 1 51 0,2-1-34 0,5 0-67 16,3 1-8-16,4 2-5 0,2-2-4 0,-2 2-5 16,7-3-4-16,2 4-13 0,1 0-13 0,-2 2-7 15,1 0-10-15,-1 0-9 0,1 2-29 0,1 4-13 0,-2 2-22 16,-2-4-9-16,1 2-31 0,-2-1 100 0,7 0-68 15,-3 1-8-15</inkml:trace>
  <inkml:trace contextRef="#ctx0" brushRef="#br0" timeOffset="1898.87">15116 16345 1315 0,'-4'-3'608'0,"0"1"-422"15,0-3-148-15,-2 4 14 0,4 1-25 0,-2 4-26 0,1 3-4 16,-3 8-4-16,1-1 0 0,1 0 4 0,-2 7 1 0,-2 4-1 16,-1 6 3-16,-2-1 3 0,3 5 0 0,-3 4 1 15,-1-1 3-15,-2 7-3 0,4-1-1 0,-3 1 2 16,1 2-4-16,0-1-3 0,2-1-8 0,0 1-32 15,2-1-22-15,4-1-24 0,-4-2-34 0,7-6 80 16,-2-2-69-16,4-8-23 0</inkml:trace>
  <inkml:trace contextRef="#ctx0" brushRef="#br0" timeOffset="2233.42">15356 16564 1101 0,'11'-9'553'0,"-3"2"-298"0,-7 3-174 0,-1-1 101 16,0 2-126-16,-4 3-22 0,2 5-21 0,-9 10-9 16,4-4-6-16,-8 4-15 0,-6 4-3 0,-1 1-1 15,-5 4 2-15,2-2-2 0,-6 1 11 0,1-2 1 16,2-2 3-16,1 0 3 0,2-4 4 0,-1 1 2 16,7-6-3-16,-1 2 1 0,4-6-3 0,3-2-1 0,5 0-6 15,0-3-1-15,4 1-4 0,4-2 0 16,6-2 1-16,-1-2-2 0,4 1 2 0,4-3 1 0,4 0 7 15,0 2-1-15,3-2 6 0,3 0 0 0,-2 3 0 16,3 2 1-16,1 0 1 0,1 1 2 0,2 3-1 16,2 2 3-16,-3-1-1 0,4 3-1 0,-2 1 0 15,-3-1 1-15,1 5 2 0,-5-2-1 0,-6 2-2 16,2 1 0-16,-2 4-1 0,-3 1 0 0,-4 2 1 16,1-1-4-16,-2-2 2 0,-3 1-6 0,3 0-21 15,-3 1-27-15,0-4-30 0,-1-4-55 0,1-3 99 0,2-3-90 16,2-7-54-16</inkml:trace>
  <inkml:trace contextRef="#ctx0" brushRef="#br0" timeOffset="2650.72">15900 16602 1599 0,'0'21'612'16,"-8"-12"-457"-16,1 6-132 0,0 0 23 0,1 3-75 15,1 5-13-15,0 4-4 0,0-2 0 0,-1 3 0 16,0 1 5-16,-2-1 4 0,0-2 5 0,1 0 23 0,0-5 9 16,2-1 12-16,0 2 2 0,1-6 5 0,4-3-4 15,-1-1 1-15,1-2 0 0,2-5-3 0,2 0-3 16,-2-1-5-16,5-4 0 0,1-4-4 0,6-6 0 16,-3 2-1-16,3-5-1 0,4-3-1 0,-1 0 2 15,-1-1-2-15,-1-2 1 0,1 3 1 0,0-1 2 16,-4 3 0-16,-1 1 1 0,1 4 0 0,1 1-1 0,-3 3 0 15,1 2 1-15,-1 3 0 0,-1 1 0 16,0 7-1-16,0-1 0 0,-2 2 1 0,0 3-1 0,2 0 0 16,-2 2 0-16,0-1 1 0,0 0 2 0,4-4 4 15,-2 0 5-15,2-2 10 0,1-4 4 0,3-4 5 16,0-1 1-16,3-5 5 0,1-6 0 0,1 3-3 16,0-5-6-16,2-2-6 0,1-1-7 0,-2 0-3 15,-2-3-3-15,-1 5-5 0,-5-3-5 0,1-2-5 16,1 2-9-16,-5 2-7 0,-1 1-6 0,-1 0-7 0,0 1-29 15,-7 4-22-15,1-1-37 0,1 2-44 0,-2 5-108 0,-5 2 192 16,-8 5-125-16,2-1-53 0</inkml:trace>
  <inkml:trace contextRef="#ctx0" brushRef="#br0" timeOffset="3466.82">14239 16544 833 0,'-1'2'382'0,"-4"0"-243"16,0 1-98-16,-1 1 33 0,2 4-27 0,1 0-36 16,-2 6-3-16,2 1-4 0,-1-1-3 0,2 3 3 15,-1 3 4-15,1-2 3 0,-1 0 2 0,1-2 6 0,-1 2 0 16,1 2 8-16,0 1-2 0,-1-5-2 16,1 2-4-16,0 2-3 0,-3 4-1 0,1 1-6 0,-1 0-1 15,0-2-5-15,2 2 0 0,-3 1 0 0,0 3-2 16,3-7 0-16,1-2-1 0,-1 1 1 0,2 0 0 15,2-9-1-15,3-1 0 0,0-2 2 0,3-4 4 0,3-2 3 16,0 0 1-16,6-3 1 0,0-2 1 16,4-3-1-16,1 2-1 0,4-1-3 0,3 0 0 0,-2 1-3 15,1-1-4-15,-4 1 3 0,1 3-2 0,-8-1-1 16,2 4 2-16,-4 0 2 0,-3 3-2 0,-2 3 1 16,0-1 3-16,-3 1 1 0,1 5 4 0,-4 0 2 15,2 0 1-15,-5 2-3 0,-2-1 4 0,-4 2-2 16,1 1 0-16,-4-2-5 0,0 2 0 0,0 3-2 15,-5-3 0-15,0-2-2 0,-1 1 0 0,-4-6 1 16,3 4-2-16,-1-3 3 0,-1-7-1 0,-2 1-2 16,0-1 5-16,3-2-3 0,2 0 0 0,1-3-1 0,-2-3 0 15,5-3-4-15,-1 2-2 0,3-3-5 0,1 2-7 0,1-4-20 16,3 1-15-16,0 1-17 0,4-1-28 0,1 0 63 16,0 0-49-16,6 1-15 0</inkml:trace>
  <inkml:trace contextRef="#ctx0" brushRef="#br0" timeOffset="3802.09">14224 16586 1042 0,'2'7'484'0,"0"-2"-298"15,0-1-127-15,-2-6 39 0,3 0-25 0,9-5-34 16,1 0-18-16,6 1-8 0,8-3-4 0,3-2-2 15,0 1-1-15,4-2-2 0,5 1-4 0,2 1 0 16,-4-1 0-16,-2 1-3 0,2 1-3 0,-2 2-1 16,2 0-14-16,-4 1-53 0,-1 2-36 0,2-1-78 0,3 3 139 15,-7-1-102-15,4 1-54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6-03T20:08:48.5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27721 15934 1040 0,'5'-11'471'15,"-5"-15"-283"-15,2 1-112 0,-6-8 45 0,2 1-18 16,-3-3-6-16,1 2-13 0,-6-2-7 0,1-3-6 0,-3 3-6 15,-1-3-7-15,-3 2-16 0,-3-1-6 16,1 5-7-16,-2-2-1 0,1 3-10 0,-1 3-5 0,3 4-3 16,-3-1-5-16,6 1-8 0,0 1-7 15,5 0 3-15,1-1-20 0,1 1-26 0,5-2-11 0,-2-1-18 16,4 1-18-16,4 2-48 0,1 0-28 0,1 5-59 16,0-2 148-16,2 4-88 0,-1 8-32 0</inkml:trace>
  <inkml:trace contextRef="#ctx0" brushRef="#br0" timeOffset="319.48">27079 15193 1145 0,'-19'2'463'0,"3"0"-326"0,1 0-101 0,3-3 14 15,4 0-21-15,4 1-10 0,0-1-3 0,4 0 0 16,5 0 0-16,3-9-1 0,-1 1 1 0,2-3 2 15,3-6 0-15,2-4 7 0,-1 2 5 0,3-9 6 16,2 1 3-16,0-3 3 0,2 1-1 0,1-3 5 16,0-2 2-16,4 2-7 0,-1-6-5 0,-1 3 1 15,2-2-16-15,1 0-5 0,3 1-4 0,-4 3-8 0,-2 3-4 16,2 1-2-16,1 2 1 0,-3 7-15 0,-4 4 10 16,0 6 1-16,-3 2-5 0,-3 9-3 0,0 0-1 15,-3 1 3-15,-1 7-4 0,1 3 1 0,-3 9-1 0,1-3 1 16,-1 5 5-16,-1 9 0 0,0-1 3 0,-2 11-1 15,2-3 2-15,-2 3 0 0,-1 1 3 0,-1 3-11 16,2 1-11-16,0-2-43 0,0-1-29 0,0 2-39 16,1-2-70-16,1 0 140 0,1-2-111 0,-2-3-34 15</inkml:trace>
  <inkml:trace contextRef="#ctx0" brushRef="#br0" timeOffset="1667.61">26216 13108 993 0,'14'-8'388'0,"0"-7"-274"15,2-1-83-15,6 2 14 0,1-3-26 0,0 4-8 0,-2-1-4 16,5-2 0-16,-1-1-1 0,-2 3 6 0,-4 0 6 15,0 0 7-15,-4 2 10 0,0 1 2 0,2-1 4 16,-7 6-2-16,1 2 2 0,-2 1-9 0,-1 3-5 16,-1 6-8-16,-3 2-9 0,1 1 0 0,-3 6-4 0,0 2-1 15,-4 6-2-15,-1 0-3 0,-3 5 1 16,-3 3 0-16,-3 4 1 0,2 0-3 0,-4 6 1 16,0 1 0-16,-4 1 0 0,-2 0 1 0,0 1-1 15,-1-6 1-15,-1 1-1 0,-6 0 4 0,-1-7-1 0,1-2-1 16,-1-2 4-16,2 0 2 0,-2-3 1 15,4-2 1-15,-1-3 6 0,3 2-1 0,4-9 3 0,2 1 3 16,1-5 3-16,1 2 4 0,7-8-2 0,-2 0 3 16,5-5-3-16,2-1-2 0,3-4-2 0,1 0-2 15,5-1-4-15,2-3-6 0,3-2-1 0,-1 3-3 16,4-1-2-16,2 1 0 0,1 4 1 0,1 0-3 16,0 0-3-16,0 5 1 0,1 1 1 0,2 1-2 15,-3 4-1-15,2 0-1 0,-2 2 0 0,-2 0 0 16,-1-1 0-16,-4 6-4 0,4-2-11 0,-6 0-13 15,-1-1-13-15,-2 0-22 0,-3-1-26 0,6 1-3 16,1-2 54-16,-2 0-52 0,-1-5-3 0</inkml:trace>
  <inkml:trace contextRef="#ctx0" brushRef="#br0" timeOffset="1984.16">27119 12790 647 0,'2'3'448'0,"2"4"-202"0,-4-1-172 0,0-1 131 0,0 7-158 15,0 0-31-15,0 2-16 0,-1 9-1 0,-1 6 1 16,0-3-2-16,0 3-2 0,-2 2 3 0,0 2-2 0,-1 7 2 16,-2 4 1-16,1-2 0 0,-1-4 2 0,2 1-2 15,-1 4 3-15,0-3-2 0,3-6-1 0,-2-5 0 16,3-2-19-16,-2 1-17 0,4-15-25 0,2 1-30 16,1-8 64-16,2-2-51 0,5-9-22 0</inkml:trace>
  <inkml:trace contextRef="#ctx0" brushRef="#br0" timeOffset="2333.14">27512 12984 1032 0,'0'-5'464'15,"-2"3"-286"-15,-3 2-128 0,-1 0 62 0,-2 0-90 16,0 4-7-16,-4 4-7 0,-3 3 2 0,-12 5-9 16,5-1 1-16,-6 1-1 0,-3 4 2 0,-2 0-3 15,-4 2 2-15,5-2 0 0,-4-2-1 0,4 2 2 16,2-3 1-16,4-1-1 0,6-3 0 0,0 1-1 15,5-3-1-15,1 0-1 0,6-2 0 0,2-2-1 16,4 0-1-16,0-4 1 0,4 1-2 16,0-3 2-16,4-1-1 0,2 0 0 0,4-2-1 0,-2-1 1 15,5 1 2-15,2 0-1 0,2 1-1 0,-2-2 0 16,4 2 2-16,1-1-1 16,1 2 1-16,0 0 1 0,-2 1-2 0,-1 1 0 0,0 1 1 0,1-1 0 15,-9 6 0-15,3-2 1 0,-6 5-1 0,-1 3 0 16,-6-1 1-16,-1 2 1 0,-3 1-2 0,-4 1 2 0,-3 0-2 15,0 3 1-15,-4-4-1 0,0 3 1 0,-1 0 0 16,0 0-2-16,3-3 0 0,-1 1-7 0,3-1-12 16,1-1-16-16,2-2-55 0,4-3-39 0,3-5-99 15,0-1 165-15,3 0-119 0,6-8-57 0</inkml:trace>
  <inkml:trace contextRef="#ctx0" brushRef="#br0" timeOffset="2734.78">27570 13346 1394 0,'-4'7'506'16,"2"-5"-391"-16,2 5-100 0,-1-3 2 0,2 3-23 16,2 5-1-16,2-1 1 0,1 0-2 0,-2-1 3 15,2-2-1-15,2 0 2 0,-1 1 2 0,-1-4 3 16,0-1 2-16,-1-2 0 0,5-1 5 0,-1-2 0 15,1-1 0-15,-2-1 3 0,2-3-4 0,3 0 1 0,1-3-2 16,1 1-1-16,-3-2-1 0,0 2-3 0,3-1 1 16,-2 3-2-16,0 0-2 0,-4 2-1 0,-1 1 0 15,-4 6 0-15,0-1-1 0,-4 5-1 0,-4 1 1 16,-5 2 1-16,3 3 1 0,-1 1 0 16,-3 1 0-16,2 2 2 0,0-2 0 0,1 0 0 0,4 1 1 15,1-4-1-15,0-1-1 0,1-3 3 0,1-1 1 16,3-2 0-16,1 2 2 0,-2-6 3 0,4 0 1 0,5 0 12 15,-2-1 3-15,0 0 1 0,3-1 2 0,-3-1 2 16,3-2-1-16,2-1-2 0,4 0-2 0,-7-1-5 0,0 2-9 16,1-2-1-16,2-1-3 0,-1 0-2 0,-5-1 0 15,1 1-2-15,-3-1-2 0,1 1-3 16,0-1-3-16,0-1-11 0,-1 1-11 0,-2 0-12 16,2-3-23-16,1 0-111 0,-3-1 134 0,8-4-81 0,-3-3-51 15</inkml:trace>
  <inkml:trace contextRef="#ctx0" brushRef="#br0" timeOffset="3166.86">28437 12841 1528 0,'4'4'562'0,"3"8"-444"0,0-2-105 0,1 1-13 15,-2 7-15-15,0 4-4 0,-2 0 2 0,2 4 3 16,-6 2 2-16,-2 3 1 0,-4-1 1 0,-2 5 5 16,-5-1-1-16,2 2 7 0,-5 2 1 0,-1 2 0 15,0 1 0-15,-1-2-1 0,-1 0 0 0,1-2-1 16,-3 0 3-16,1-5-2 0,4 0 0 0,0-5 1 0,4-7-2 16,-1-1 3-16,0 1 0 0,4-5 2 0,2-6 0 15,1-1 0-15,-1-2 2 0,5-5 0 0,-1 1 4 0,0-2-1 16,3-5 0-16,1-2 1 0,3-3-1 15,3-1 1-15,1-6 1 0,3-1 1 0,3-5 0 16,2-2 3-16,3-2 6 0,-3 1 4 0,4-3 1 0,-2 0 2 16,2 2 4-16,1-1-1 0,-1 0-2 0,1 4-4 15,0 3-7-15,-2 3-6 0,3 3-4 16,-1 6-5-16,-2 5-7 0,-1 3-1 0,-2 6-4 0,-2 5 1 16,-2 7-1-16,1-1 0 0,-4 7 2 0,-1 3 0 15,-3 0 2-15,0 2 0 0,-4 3 1 0,-1-1 0 16,-1 0 0-16,-2 1 2 0,-1-1-1 0,-1 1 2 15,-1 0-14-15,1-1-24 0,-4 3-40 0,3-2-65 16,-1-1 110-16,-1 1-75 0,1-3-38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6-03T19:16:56.6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13525 10129 755 0,'-6'1'323'16,"3"4"-233"-16,1 3-84 0,2 3 7 0,0 2-8 16,0 4-1-16,0 4 1 0,1 3-3 0,4 8-59 15,-1 1 60-15,2 10 0 0,-2-5 2 0,1 7-5 16,0 5 1-16,2 0 1 0,0 0-2 0,-2 7-1 15,1-2 1-15,2 11 3 0,-1-4 1 0,2 2 8 16,0 7 4-16,-3-4 1 0,4 2 4 0,-3-9 2 16,-2-2-1-16,2 8 3 0,0-3-5 0,-2-9-6 15,-1 3-4-15,0-7 0 0,-2 7-1 0,-1-9-4 16,2 2 1-16,-3-11-3 0,-2 2 2 0,1-2-1 16,-1-4 1-16,-1-6-3 0,0-5 2 0,0-3-2 15,-1-7 0-15,0-4-11 0,-2-8-136 0,0 0 126 0,2-6-63 16,-1-13-60-16</inkml:trace>
  <inkml:trace contextRef="#ctx0" brushRef="#br0" timeOffset="584.39">13618 9955 435 0,'-11'1'298'0,"6"3"-148"0,-2-6-107 0,2 1 92 15,-1-1-121-15,6 3-6 0,0 0-7 0,1 4 0 16,3-2 0-16,2 2-1 0,-2-2 2 0,4 0 7 16,2 0 6-16,1-3 5 0,1-1 9 0,4 0 11 15,2-4 0-15,10-3 8 0,1 0 3 0,3-2-7 16,8-1-4-16,3 1-6 0,0 1-6 0,4-3-15 16,0 1 2-16,-1 4-8 0,-1-1-3 0,0 3-2 15,-1 2-2-15,1 2 1 0,1-1 0 0,-7 2 1 0,-1 5-2 16,4 1-2-16,-3 2 2 0,-4-1-1 0,-5 2 1 15,-3 4-1-15,0 3-1 0,-4 2 0 0,2-2 2 16,-6 4 0-16,-2 5 0 0,0 1-1 0,-3 3 2 16,-1 2 1-16,-4 4 3 0,0 2 0 0,-2 5-2 15,-5-10 2-15,0-16 1 0,0 2-1 16,1 43-3-16,1-1 2 0,-2 19-3 0,0 0 0 0,0-7 2 0,0 3-2 16,1 18 0-16,1-25-1 0,-1 4 1 15,0-2 2-15,2 2-2 0,0 0 2 0,0 0-2 0,-1-5 1 16,0-5 0-16,-1 4 0 0,-1-5 2 0,2-1-3 15,-3-5 2-15,-1-3-3 0,0-1 3 0,-2-1-1 16,-1-5-1-16,1 3 1 0,-4-10-2 0,3-1 0 16,-2-4-2-16,1 2 1 0,-3-12-8 0,0 2-9 15,0-4-37-15,0-4-28 0,-1-3-39 0,-3-3-67 16,1-2 132-16,-1-5-101 0,-2-2-35 0</inkml:trace>
  <inkml:trace contextRef="#ctx0" brushRef="#br0" timeOffset="883.66">13647 11984 1193 0,'-4'-8'439'0,"2"1"-325"0,-2-1-87 16,5-1-1-16,4 0-5 0,3 0-9 0,4 0-2 16,6 0 0-16,2 1-2 0,5-2-2 15,4 0 4-15,4 1 2 0,2 0-1 0,2 2 2 0,3-1 2 16,-2 1 0-16,0 1 0 0,3 3-4 0,-3-1-2 16,1 3-2-16,1 1-1 0,2 3-4 0,1 0 1 15,5 5-3-15,-2-2 0 0,-5 1 0 0,-3 3-4 0,5 5-29 16,1-2-27-16,-7 1-42 0,-6 1-73 0,0 2 128 0,0-1-115 15,-7-3-68-15</inkml:trace>
  <inkml:trace contextRef="#ctx0" brushRef="#br0" timeOffset="3083.75">14450 11645 261 0,'-2'2'194'0,"1"2"-81"0,1-4-77 0,2 3 56 0,4-3-69 16,-4 0 1-16,3 2-22 0,4-2-1 0,-1 2-1 16,1-1 0-16,0-1 0 0,-1-1 5 0,-1-1 6 15,4-2 11-15,-1 3 16 0,0-3 3 0,3-1 7 16,-1 0 10-16,-1-2 0 0,3 1 0 0,3 2-6 16,-2-2-13-16,1 0-7 0,2 2-5 0,1-1-5 15,4 0-11-15,0 3 1 0,3-1-2 0,1 0-2 0,5 3-5 16,-4-1 1-16,6 1-1 0,-2 0 1 0,-2 0 1 15,1 0 0-15,-2 0 0 0,0 1 2 0,0-1 1 16,0 0 0-16,-2 1 2 0,2-1 2 0,4 2 4 16,0-1 2-16,2 0-1 0,4-1 0 15,-1 1 2-15,1 0 0 0,0 0-3 0,-1 2-3 16,0-2-4-16,-1 0-1 0,0 1-2 0,-3 2-1 16,1 2-4-16,0-2 3 0,4 2-2 0,-1-1 0 0,1 1 1 15,4 1 0-15,-6 1-1 0,3 1 1 0,-1-4 1 16,-3 2-2-16,-2 1 0 0,3-1 1 0,-7 1-1 15,4 0 0-15,-1-1 3 0,1-1-4 0,-6 1 2 16,7-2-1-16,4 0 1 0,-1 2 1 0,-4-2-3 16,4-1 1-16,-3 1-2 0,2 1 1 0,-6-2 0 15,2 1-1-15,-7 0 2 0,-1-1-1 0,3 1 1 16,1-2 0-16,0 0 1 0,-1 0-3 0,4-1 0 16,-1 3 3-16,5-2-3 0,-4-1 0 0,1 0 1 15,0 1-1-15,0-3 0 0,-1 2 2 0,-4-2-1 0,0-3 1 16,-2 0-1-16,1 0-1 0,-3-1 2 0,-1-1 0 15,-1 2 1-15,2-1-1 0,-2 0 1 16,0 0-1-16,0 4 1 0,0-1 1 0,1 0-2 0,-1 1 0 16,2 0 0-16,-3-1 1 0,-2 1 0 0,2-1-2 0,1 1 0 15,-1 0 0-15,-4-2-1 0,0 2 2 0,-4-1 0 16,7 1-1-16,-7-1 0 0,1 1 1 0,-2-1 1 16,1-1 1-16,-1 2-2 0,1-1-1 0,0 1 2 15,2 0-3-15,-3 0 2 0,3 0-1 0,-1 2 1 16,-1-2-2-16,1 2 0 0,-2-1 1 0,2 2 0 0,-2-1 1 15,0-2-1-15,1 1 2 0,0-1-3 0,-1 4 2 16,2-3-1-16,0-1 0 0,0 0 0 0,0 1 0 16,1 1 1-16,0-2-2 0,0 2 3 0,1-2-2 15,0 2 2-15,0-1-1 0,-2 0 0 0,2 0 0 16,-2 0-1-16,0 0-1 0,-2 1 2 0,2-1 1 16,-2 0-2-16,0-1 2 0,1 0 1 0,-1 0 6 15,-2 0 4-15,-2 0 1 0,2 0 2 0,-1 0 3 16,-3 0 1-16,3 0 0 0,-5 0 0 0,2-1-6 15,-1 1-2-15,-1-1 0 0,0 1-5 0,-1 0-4 16,-2 0 1-16,-1-2 0 0,3 2 1 0,-2-1-3 16,-1 0 1-16,0 1 1 0,0-3-1 0,0 3 1 15,0-2-4-15,-1 0-3 0,-2 1-7 0,2 0-11 16,-1 1-20-16,-3 0-32 0,1 2 53 0,-2 2-36 16,0-1-20-16</inkml:trace>
  <inkml:trace contextRef="#ctx0" brushRef="#br0" timeOffset="3899.69">18100 11672 859 0,'-1'1'338'0,"-4"-1"-244"0,3-1-74 15,1-2 17-15,-1 4-33 0,2 3 0 0,-3 2-1 16,2-1 0-16,0 4-2 0,-1 1 2 0,0 4 2 0,0 1 2 16,1 3 7-16,1 3 2 0,-1 7 3 15,1-2 0-15,0 4 4 0,1 4 0 0,2 2-2 0,1 2-2 16,-1 4-3-16,4-1-5 0,0 10-4 0,1 2 3 16,-1-5-4-16,2 7-5 0,2 7 4 0,-1 0-3 15,1-3-2-15,-1-2 1 0,1 5 3 0,3 5 0 16,1 5 2-16,0-4 5 0,-2-5 1 0,1-3 4 0,3 11 3 15,0-5 0-15,2 1 0 0,-8-11-2 0,4 4 1 16,0 4-2-16,-2-10-3 0,-1 3-2 0,-1-7 2 16,-1-6-1-16,1 0 2 0,0-3 2 0,-3-2-3 15,-1-2 0-15,-2 1 1 0,-2 0 2 0,0 0-5 16,-3 0-2-16,4-2-4 0,-3 0 1 0,-1 0-1 16,0-5-1-16,3 2-2 0,0-3-2 0,1 0 3 15,-4-2 0-15,0-4 2 0,-1 0-5 0,3-3 3 0,-3-4-3 16,-4-1-1-16,3 0-4 0,-4-4-11 0,1-2-9 15,1 0-22-15,-3 0-106 0,-1-3 121 0,-3 0-76 16,4 0-43-16</inkml:trace>
  <inkml:trace contextRef="#ctx0" brushRef="#br0" timeOffset="7802.09">17631 14274 709 0,'-4'2'334'0,"1"4"-226"0,1 1-92 0,-1 2 21 16,2 2-21-16,0 6-11 0,-1-2-3 0,2 3-1 15,-1 3-51-15,1 2 52 0,0-1 0 0,-3-2-1 16,3 1 0-16,-2 0 1 0,2 0 2 0,-2-1 2 15,-1-1 1-15,0 0-2 0,-1-1 2 0,1-1 1 16,-2-4-3-16,2-1-2 0,-2 3-3 0,2-5-10 0,-1-3-12 16,2-3-15-16,-1 0-68 0,1-4 81 0,0-3-52 15,1 2-30-15</inkml:trace>
  <inkml:trace contextRef="#ctx0" brushRef="#br0" timeOffset="8866.29">17599 14274 97 0,'-2'1'133'0,"2"-1"-10"0,-1 0-55 16,1 0 40-16,0 0-7 0,0 0-13 0,-1-2 0 0,1-1-41 15,0 3-4-15,0-2-5 0,1 2-5 16,-1-4-6-16,0 3-2 0,0-2-1 0,1 3-15 16,-1-4 10-16,0 2-3 0,0 1-2 0,0 0-1 15,0-2-4-15,-1 2-1 0,1 1 0 0,0 0 0 0,0 0 2 16,0 0-3-16,0 0 0 0,0-1-1 16,1 2-1-16,-1-1-1 0,0 0-1 0,0 0 0 15,0 1-1-15,-1-1 1 0,1 0 2 0,-1 0 0 0,1 0-1 16,0-1 3-16,0 1 2 0,1-1 7 0,0 1 1 15,1-2 7-15,-2 2-1 0,0 0 3 0,1-4 7 16,-1 2-2-16,2 1 0 0,-1-4-8 0,1 1 0 16,2 0-5-16,1 0-4 0,0-2 0 0,1 2-7 15,2-1 1-15,0-2-2 0,0 3 4 0,1-1 2 16,1-1-2-16,0 0 2 0,0 0 3 0,2 0 1 16,2 0 0-16,1-1-1 0,-1 0 2 0,4-1-2 15,1 0 2-15,-1-1-2 0,0 1-1 0,4 3-3 16,1-2 2-16,-1 1 0 0,4-2-3 0,-6 3-2 0,0-2-3 0,7 2 2 15,-1-2-1-15,-6 0-1 0,2 0-2 0,2 1 1 16,-1 0-3-16,3 2 1 0,2-2-1 0,-6 2 2 16,1 1-2-16,5 0-1 0,0 0 0 0,-1 1 0 15,-5-1 0-15,7-1 0 0,0 2 3 0,-4-2-2 16,1 2 1-16,-1-3 0 0,1 3 1 0,1-1-2 16,-1 0 2-16,-4 1 0 0,3 0-2 0,1-1 0 15,-2 0 0-15,0 1-1 0,0-3 2 0,2 3 0 16,-2-1 0-16,1 0-2 0,0-1 0 0,-4 0 1 15,3 2 1-15,0-1 2 0,-2 1-1 0,-3-2 0 0,1 1 2 16,-4 2 2-16,1-1-1 0,4 0 1 0,-3-1-1 16,-4 1-2-16,4-1 0 0,-2 2 1 0,2-1-2 15,-1 0-1-15,2-1 0 0,-4 1 0 0,0 0-2 0,-1-2 1 16,1 0 0-16,2-1 0 0,-2 0 1 0,2 4-2 16,1-2 1-16,1 3-1 0,0-3 1 0,3 3 0 15,-2 0-1-15,1 0 1 0,-1 2-1 0,0-2 0 16,1 0-1-16,3-2 0 0,-4 4 1 0,0-2 0 15,0 1 0-15,1 1-1 0,-1-1 0 0,-3 0 1 16,-1 1 1-16,0-1-1 0,2 0 0 0,-3-1 1 16,-3-1 0-16,1-2 1 0,2 1-1 0,-4 1 1 15,1-1 0-15,1-1 0 0,-2-2 0 0,1 2-2 16,-2 1 1-16,0 0-1 0,1 0 1 0,0 0-1 16,0 0 0-16,-2 1 2 0,-2 1-2 0,3 0 1 0,-2 1-1 15,0-3 2-15,-1 2 0 0,0 0-1 0,-1 0 1 16,2 0-1-16,0 1-1 0,-4-4 2 0,0 3 0 15,1 3-2-15,-1-3 0 0,-1 0 2 0,-2 0 0 16,2 0 1-16,-3 0 0 0,1 0-1 0,-1 1 0 16,2-1 1-16,-2 1 2 0,1 0-1 0,-1-1-2 15,0 1 1-15,0-1-2 0,0 0 1 0,0 1-1 16,-1-1 0-16,2 3-1 0,-1-3 1 0,-1 2-2 0,-1 2-1 16,2 0 2-16,-1-2 2 0,1 4-2 0,0 2-1 0,0 0 1 15,-2 3-1-15,2-1 2 0,0-1 2 0,0 4-2 16,0 2-1-16,0 0 0 0,0 1 2 0,-1 1 1 15,1 4 1-15,-1 0-1 0,0 3-2 0,1-1 2 16,0 3-2-16,-2 0 2 0,1-1-3 0,0 4 2 16,1-2-2-16,0 2 0 0,-2 1 1 0,-1-2-1 15,2 0 1-15,0 2-1 0,0-1 1 0,-2-5 0 16,-1 0 0-16,1-1-1 0,-2-3 0 0,0 0 0 16,0-3-7-16,-2-3-7 0,1-3-11 0,-1 1-16 15,1-3-24-15,-3-3-27 0,1-3 62 0,-2-1-50 16,0-2-12-16</inkml:trace>
  <inkml:trace contextRef="#ctx0" brushRef="#br0" timeOffset="9699.07">17655 14263 566 0,'-5'-5'359'0,"2"1"-198"0,0-1 53 16,-2 4-150-16,1 1 5 0,1-1-2 0,1 0-9 16,-1 0-17-16,2 1-8 0,0 0-7 0,-2 1-6 15,0 4-6-15,2-1-2 0,-1 1-7 0,0 4 0 0,-2 4-1 16,1 4 0-16,0 4 2 0,1-2-3 0,0 6 1 15,-2-2 1-15,2 5-4 0,0 0 2 0,0 3-1 16,0 2-1-16,2-2-1 0,-2 4 0 0,2 0 0 16,0 0 0-16,1-3 0 0,-1 0-2 0,2-2 1 15,2-1 1-15,-1-6 0 0,3-2 0 0,0-4 0 16,2-3 1-16,2-6 2 0,-1 1-1 0,5-7 1 16,2 1-1-16,3-3 2 0,-1-1-2 0,-2-3 3 0,10-2-2 15,4-1 1-15,0 1 3 0,-3-2-3 0,6 1 2 16,-2-4-1-16,6 0 5 0,-3-2-1 0,0 1 2 15,-4 2-1-15,1-3 0 0,5 1 1 0,-1 1-2 16,7 1 0-16,-6 1-4 0,2-4 0 0,4 2 0 16,2-2-2-16,-2 1-2 0,1 0 0 0,-1-3 2 15,-3 4 1-15,1-1-1 0,3 1 0 0,-4 3 0 16,4 1-1-16,-2 0 0 0,2 4 1 0,1-1-2 16,-3 0 2-16,2 0-3 0,0 3 1 0,-3-1 0 15,-3 2 3-15,2-1-2 0,-9-2 2 0,-2 3-1 0,6 0-2 16,-1 0 3-16,-5 2-1 0,1-1 1 0,0-1 0 0,3 0 1 15,1 0-2-15,1 0 0 0,-5 0 4 0,-4 0 0 16,3-3 1-16,0 0 0 0,-4 0 0 0,-4 0 2 16,3-4 2-16,-5 4 2 0,-1-3-3 0,2 0-2 15,-2 2 2-15,-1-2 1 0,-2 1 0 0,0 0-2 16,-4 2 1-16,1 0-2 0,-4-1 0 0,1 3 2 16,-3-1 0-16,0 1-5 0,-1 0 0 0,0 1 0 15,-2 0-1-15,1 0 1 0,-2 0-1 0,0 0 0 16,-1 1-2-16,1-1 2 0,-1 0-3 0,1 0 2 15,-1 0-1-15,0 0-3 0,-1 0-1 0,0-1-6 16,1 1-4-16,-2-2-8 0,-1 1-5 0,-2-1-23 16,1 0-18-16,1-1-16 0,-1 2-17 0,0 0-19 0,-1-2-102 15,2 0 150-15,0 1-96 0,2 1-27 0</inkml:trace>
  <inkml:trace contextRef="#ctx0" brushRef="#br0" timeOffset="9924.18">19795 14405 736 0,'9'4'317'0,"-3"-1"-214"0,-3 4-78 16,-2 0 35-16,3 1-48 0,-1 3-6 0,-2 2 2 15,4 1-1-15,-5 2-2 0,0 1 1 0,0 2 0 16,0-2-1-16,-3 4-5 0,-1 1 1 0,0-1-6 16,-3 0-26-16,1 4 27 0,-2-1-14 0,-4 0-7 15</inkml:trace>
  <inkml:trace contextRef="#ctx0" brushRef="#br0" timeOffset="16332.22">18846 14322 92 0,'0'-1'90'0,"-6"-3"-14"0,5 4-33 15,-1 0 32-15,-1-1-2 0,3 0-5 0,-2 0-2 16,-3 1-6-16,5 0-6 0,0 2 0 0,-1-3-3 15,0 1-9-15,0 1-1 0,-1-1 9 0,-1 3 0 16,1-3-6-16,2 1-1 0,-1 2-3 0,-1 1-1 16,-3-1-6-16,2 1-4 0,0 0-13 0,2 2-5 0,-2 2-2 15,0 0-3-15,0 1 0 0,2 1-3 0,1 0 0 16,-1 3 3-16,1-3-1 0,-4 2-1 0,3 1 3 16,0 0-2-16,1-1 2 0,-1-1 1 0,0 2 0 15,-1-1 0-15,1 2 0 0,1 1 0 0,0-2-1 16,0 2 2-16,0 0 0 0,-1 1 0 0,1 0-1 15,0 0-1-15,0 1 2 0,1-1 0 0,-1-3-2 0,1-1-2 16,2 4-1-16,-1-1-2 0,-1-1 1 0,1 0-1 16,1-3-2-16,-1 4 1 0,2-1-1 0,-1 1 1 15,0-3 0-15,0-3 1 0,-1 2 0 0,0 0-2 16,3-1 0-16,-2-3 1 0,2 2 2 0,-3-1-2 16,1 0-1-16,-2 1 1 0,5-3 1 0,-5 1 0 15,4 1 0-15,-2 1-2 0,0-3 0 0,2 2 0 16,-2-2 4-16,0 2-4 0,-1 0 0 0,-2-2 0 15,5-1 0-15,-4 1 2 0,-2-3 1 0,1 0-2 0,0 0-1 16,2-2 2-16,1 0 0 0,-2-1-1 0,3 0 0 16,-1 0 0-16,3 0 0 0,1 0-1 0,0 0 2 15,-1 0-1-15,1 0 0 0,-3 0 1 0,0 0 1 0,3 0-1 16,1 0 2-16,-3 0 2 0,2-2 0 0,1 2 0 16,2 0 0-16,0 0 0 0,3 1-3 0,-2-1 0 15,1 0 1-15,-1 0-3 0,1 2 0 0,-1-1 1 16,2-1-2-16,-4 2 0 0,2-1 3 0,0 0-2 15,1 1-1-15,-1-1 1 0,1 3 1 0,-1-2-2 16,2 2 2-16,-1-1-1 0,1 0-1 0,1 1 1 16,-1 1 0-16,1-2 0 0,1 0 0 0,1 0 0 15,0 0 1-15,0 2-1 0,1-1 1 0,3 0 0 16,-2 0 0-16,4 0-1 0,-2 1 2 0,2-1 0 16,0-2-2-16,0 1-1 0,-2 0 0 0,-1 1 1 15,-2-2 1-15,0 1-2 0,1 1 0 0,-3-1 1 16,0 2 0-16,-3 2 1 0,3-1-1 0,-1-2-2 15,0 2 1-15,0-1 2 0,-1-1-1 0,-1 2-1 16,2-3 1-16,0-1-1 0,0 3 2 0,1-3 2 16,0 0-1-16,5 1 0 0,-1 0 1 0,-3-2 0 0,5-1-2 15,2 2 3-15,1-2-4 0,-1 0 1 0,-2 0-1 16,0 2-1-16,2-2 1 0,-1 5-1 0,-2-2 0 0,0 1 0 16,-4 1 2-16,0-1-2 0,0 0 1 0,1 0 0 15,-5 3-1-15,2-1 2 0,1 1-1 0,-2 1-2 16,1-4 1-16,-1 3 1 0,0 0-1 0,-1-3 0 15,1-2 0-15,0 0-1 0,0 1 1 0,2-3 1 16,0 4-1-16,1-4-1 0,1 3-1 0,2-2 1 16,-1-1-2-16,5 1-14 0,-1-1-14 0,-4 2-15 15,2-1-16-15,-1 2-64 0,-1-1-57 0,0 3 126 16,1-3-98-16,-6 1-57 0</inkml:trace>
  <inkml:trace contextRef="#ctx0" brushRef="#br0" timeOffset="17481.34">20784 14999 1180 0,'-2'1'470'0,"0"5"-342"0,-2-2-104 0,-3 4 13 16,2 5-27-16,3 8-12 0,0 3-3 0,1 5 1 15,1 7-2-15,0 2 1 0,0 0 3 0,-2 1-1 16,2 1 2-16,0-2 1 0,0 2 0 0,-1-5-1 15,-1 1 1-15,-2-6 0 0,0 1-1 0,0-6 2 16,-3-1-1-16,1-8 1 0,-2 1 1 0,1-7 0 0,-3-7-2 16,0-6 0-16,1 1 0 0,0-4-1 15,-2-6 1-15,2-7-1 0,-3-4 3 0,3-8 3 0,-1 1 7 16,3 1 6-16,0-5 8 0,0-4 7 0,1 2 4 16,4 0 5-16,1-2 5 0,1 1 2 0,0 0-3 15,3 3-4-15,2-1-3 0,0 3-7 0,0 3-3 16,1 2-6-16,1 6-2 0,1 0-6 0,0 5-3 15,-1 1 1-15,3 3-5 0,1 1 1 0,0 1-1 16,2 3-1-16,2 2-5 0,0-1 2 0,5 2-2 16,3 1-1-16,2 3-1 0,-2-1 0 0,6 1 0 15,-1 0 0-15,0 1 0 0,2 0-2 0,-2 1 0 16,0 1 2-16,-1 0-1 0,1 2-1 0,0-1-2 16,-2 1 1-16,2 0 0 0,0 2 3 0,-1-1-3 15,0 3 2-15,-1-4-2 0,2 1 2 0,-2 1 1 0,-1 0-1 16,-2 1 1-16,-3-2-3 0,-1 3 3 0,0-2 0 15,-5 2 0-15,-2 1-2 0,3 3 1 0,-4 0-1 16,-1 1-1-16,-1 0 2 0,-2 2-2 0,-3 0-1 16,2 0 1-16,-5 2-2 0,-2 5 1 0,-1-2-4 15,-2 1 0-15,-1 2 0 0,0 2-1 0,-2 4-2 16,-4 4 2-16,0-3 0 0,1-5 0 0,-1 7 2 16,-2 1-4-16,-4-3 2 0,1 1 1 0,-4-2 0 15,1-2-2-15,-4 3-1 0,1-4 1 0,-1-1-3 16,0-1 0-16,-1-3-1 0,-2-2-1 0,1-4 4 15,1 0-1-15,-4-3 4 0,1-5 1 0,-3-4 9 16,1 1 3-16,-4-5 6 0,2-1 2 0,1-6 2 16,-2 1 2-16,0-4-1 0,2-1 1 0,3 0 3 15,-2-2 3-15,9 2-4 0,-1-3 2 0,1-2-2 16,5 3 2-16,6-4-2 0,-1 4-1 0,1-1-5 0,3 0-1 16,0-1-4-16,0 3-2 0,3 0 1 15,0 2-2-15,1 2-2 0,1 0-1 0,1 0-3 16,1 2-1-16,5 2 0 0,0 0-1 0,3-1-1 15,2 2 0-15,6 1 1 0,3 0-1 0,3 1 0 0,5 0 0 16,0 2 2-16,5 0-1 0,-4 0 0 0,2 2-1 0,4 0 0 16,-3 1 1-16,-3 0 0 0,-2-2-1 0,2 2-1 15,-1-1-2-15,0 1-2 0,0-1 0 0,-4 1-3 16,0 0-7-16,0 0-3 0,-2 0-7 0,-1 0-11 16,-3-2-44-16,-1 4-24 0,-2-3-38 0,0 0-55 15,-9-3 133-15,0 0-100 0,-6 0-32 0</inkml:trace>
  <inkml:trace contextRef="#ctx0" brushRef="#br0" timeOffset="17881.08">20987 14976 989 0,'-6'-5'447'0,"-2"-1"-289"0,2-1-49 0,3-1-48 0,0-1-26 16,1-4-25-16,-1 2-1 0,-2-2 2 16,3 2-2-16,2-4 3 0,0 1-3 0,1-1 3 0,-1 0-3 15,-1-1 0-15,2-1-1 0,0 0 0 16,1 4-3-16,2-2-6 0,-2 1-4 0,4 0-6 0,-4 5-7 16,3 1-22-16,-1 2-11 0,-1 1 4 15,4 4-37-15,-4 1-60 0,3 1-39 0,2 2-47 0,2 5 146 16,3 1-129-16,-1 0-64 0</inkml:trace>
  <inkml:trace contextRef="#ctx0" brushRef="#br0" timeOffset="18129.05">21317 14973 951 0,'1'-12'537'16,"2"0"-290"-16,-3 0-172 0,0-6 72 0,2-4-81 16,2-2-31-16,1 1-30 0,-1 2-20 0,3-3-21 15,6 1-10-15,-4 3-11 0,-2 1-10 0,0 2-23 16,1 0-10-16,-5 9-15 0,2-1-28 0,2 5 93 15,-4 2-54-15,-3 2-10 0</inkml:trace>
  <inkml:trace contextRef="#ctx0" brushRef="#br0" timeOffset="19198.22">21985 15217 1265 0,'-6'-7'490'0,"2"3"-355"0,2 0-113 15,0-1 8-15,-2 7-24 0,3 2-8 0,1 4-8 16,0 3 0-16,0 8-1 0,-2-3 0 0,-1 6 5 16,2 1 2-16,-3 0-1 0,-1 1 4 0,1 1 0 15,0-2 1-15,-1-2 0 0,1 1 2 0,-1-2-1 0,2-2-2 0,0 1 1 16,1-2-2-16,-4-1 0 0,2-3 2 0,-1-1 0 16,2-3 0-16,0-7 0 0,-1 1 2 0,1-3 2 15,0-3 0-15,-1-5 1 0,1-5-3 0,-3-4 2 16,2 2 0-16,0-6 4 0,-2 0 1 0,4-4 1 15,-2 1 4-15,4-4 4 0,0 2 1 0,-1-2 2 16,2-1 2-16,-1 2 1 0,1-2-2 0,1 1 0 16,1-1-4-16,-2 3-3 0,3-1 1 0,4 3-4 15,-3-1 0-15,5 2-5 0,1 1 0 0,4 3-1 16,-2 2 0-16,3 2-1 0,-1 2-1 0,1 3-1 0,0 2-2 16,0 1 1-16,2 5-2 0,1 0 0 15,0 0 0-15,-2 2-2 0,0 1 0 0,-1 3 2 0,5-3-2 16,0 4-2-16,-1-1 3 0,-2 1-1 0,5 2-1 15,1-2 1-15,4 2 0 0,1-1-1 0,2 1 1 16,-2-1 2-16,3-2-3 0,-3 2 2 0,0-2-1 16,-3-1 2-16,-3 1-2 0,0 0 2 0,-4 1-5 15,0 1-2-15,0-1 1 0,-4 3-3 0,-1 4-5 16,-3-1-1-16,0 4 0 0,-6 2-2 0,-1 3 5 16,-2 0 2-16,-3 2 0 0,-3 1 3 0,-1-1 4 15,-2 2 3-15,-2-4 0 0,-1 0 0 0,1-1 3 16,-1 2 0-16,0-5-1 0,1 0-1 0,1 1 3 15,1-1-2-15,-1-1 0 0,1 0 0 0,-1 1-1 16,1-1-1-16,0-1 0 0,0 2 0 0,-3-3-1 16,1 2 0-16,4 0 0 0,-4 0-2 0,2-1 1 0,0 0 2 15,1-2-4-15,-2 0 4 0,4-1-3 16,-3 0-1-16,-1 0-4 0,2-1 0 0,0-4-3 0,0 1-5 0,-3-2-8 16,2 2-4-16,-2-3-5 0,0-1-5 0,-2-1-4 15,-1 0-12-15,-8 0-5 0,3-2-4 0,1 2 3 16,-6-4-9-16,-2 2-32 0,-4-4 2 0,-2 3 5 15,0-4 15-15,1 2 27 0,-3-2 18 0,4-4 10 16,-2 3 18-16,5-3 38 0,3-2 10 0,0-1 7 0,-1 3 3 16,1-3-6-16,0 2-5 0,8 1-1 15,3-1 2-15,-5 4 9 0,8-4 0 0,1 5-2 16,4-4-2-16,5 6-11 0,-1-2-4 0,3 3 0 0,-4-1-5 16,10 3-6-16,-3 0-2 0,5 1-2 15,-1 0-1-15,0 0 2 0,10 4-1 0,1-2 0 0,3 3-3 16,-5-3-3-16,4 2-2 0,4-2-1 0,0 3-3 15,0-2-2-15,0-1-2 0,-3-1 1 0,-1 0-1 0,5-1-1 16,-2-1 2-16,-5 0-1 0,-4 0 1 0,2-1-1 16,0 1-2-16,-7-3-6 0,0 1-5 0,-5 1-26 15,-2-1-23-15,-3-2-37 0,2-1-81 0,-9 0 130 16,-4-1-88-16,-13-7-38 0</inkml:trace>
  <inkml:trace contextRef="#ctx0" brushRef="#br0" timeOffset="19522.18">22159 15026 938 0,'0'-9'399'0,"4"-2"-257"15,-2-2-96-15,0-3 29 0,3 0-19 0,0-3-7 16,-1 0-1-16,1 1-7 0,-1-2-4 0,2-5 5 16,-1 0 1-16,1 3-11 0,-2-1 0 0,0 0-3 0,1-1-3 15,0 2-7-15,0 1-3 0,-2 4-10 0,-1 5-9 0,0 0-18 16,-1 4-17-16,-1 3-20 0,1 4-27 0,-1 1-79 15,0 0-77-15,1 8 165 0,0-2-125 0,-1 3-78 16</inkml:trace>
  <inkml:trace contextRef="#ctx0" brushRef="#br0" timeOffset="19729.09">22456 14960 1469 0,'-3'-10'661'0,"4"-1"-424"0,-2-4-200 0,8-5 70 0,-3 0-80 16,4 2-55-16,-3 0-8 0,5-2-5 0,0-1-88 15,2 4 89-15,-5 1 11 0,-1-1 7 0,5 1 8 16,-5 2 6-16,0 2 3 0,-1 2-6 0,-1 1-16 16,-1 2-24-16,0 2-33 0,1 3-158 0,-1 2 190 15,1 1-118-15,3 1-84 0</inkml:trace>
  <inkml:trace contextRef="#ctx0" brushRef="#br0" timeOffset="20358.84">23077 15202 1254 0,'0'-9'510'0,"0"0"-341"0,0 5-81 0,0-1-41 16,0 4-36-16,0 1 1 0,0 1-4 15,1 2-1-15,-1 2 2 0,0 2 0 0,0 2 2 0,-1 1 1 16,1 0-1-16,-1 4-2 0,1 0-1 0,0 1-1 16,-1-1-2-16,1 2-3 0,0 4-3 0,-1 1-2 15,1 0-4-15,0 3-5 0,0-1-7 0,-2 5-20 16,0 1-9-16,1-1-2 0,-1-6 2 0,0 0-8 16,1-2-4-16,1-2-3 0,-2-5-5 0,2-4-35 15,0-2-60-15,0-5 120 0,2-4-82 0,1-11-59 16</inkml:trace>
  <inkml:trace contextRef="#ctx0" brushRef="#br0" timeOffset="20697.93">23116 15073 937 0,'-1'-12'477'0,"0"3"-274"16,0-5 41-16,2 4-124 0,3 2-47 0,3 1-52 16,0 0-19-16,7 3-2 0,-2 0-2 0,3-1-3 0,1 4 1 15,1 2 1-15,2 0-2 0,0 2 1 0,3 0 2 16,-2-1 2-16,4 1-2 0,-1-1 4 0,1-2-1 15,-1 0-1-15,1 0 1 0,1-2 1 0,-1 2-2 16,2 0-3-16,-5 0-4 0,3 1-7 0,0 2-2 16,-2 2 0-16,0-1-3 0,-6 1 0 0,-3 4-2 0,0 2 0 15,1-1 6-15,-6-1 4 0,-3 3 3 0,-1 2 1 0,-1 3 1 16,-3-2 1-16,0 2 2 0,-2-1 3 16,-1 2-2-16,-1 1 1 0,-2 2 0 0,-2-3 1 15,1-3-2-15,-1 4 0 0,0-2-1 0,-1-5-2 0,1 1 2 16,-1-1 1-16,1 0-3 0,-2-2 0 0,0 0 2 15,2 1 0-15,-1-1 2 0,3 2 1 0,-2-1-2 16,0-1-4-16,3 3-5 0,3-1-9 0,1 2-9 16,-1-2-43-16,2 2-28 0,-2 2-41 0,2-4 18 15,4 2 66-15,-2-2-75 0,2-3-12 0</inkml:trace>
  <inkml:trace contextRef="#ctx0" brushRef="#br0" timeOffset="20936.8">23166 15575 1180 0,'15'-4'503'0,"2"0"-341"0,-1-4-121 15,8-1 36-15,2 3-36 0,6 3-52 0,1-2-5 16,4 5-11-16,-2 0-8 0,-4 0-14 0,2 4-12 16,-9-1-15-16,2 2-19 0,-7-2-60 0,-6 2-58 15,0-4 147-15,0 0-102 0,-4-3-67 0</inkml:trace>
  <inkml:trace contextRef="#ctx0" brushRef="#br0" timeOffset="21269.34">23389 14915 586 0,'-4'-11'445'0,"-5"0"-175"0,-1-1-175 16,6 0 120-16,-4-3-124 0,1-2-29 0,3 4-32 16,0-1-2-16,0 1 3 0,3-1-3 0,-1 3-3 15,-1-2-3-15,0 4-2 0,3 0-6 0,1 1-5 0,-1-1-8 16,0 4-15-16,2 4-47 0,0-3-33 0,2 4-45 15,2 2-89-15,-3 2 161 0,0-1-119 16,0 2-43-16</inkml:trace>
  <inkml:trace contextRef="#ctx0" brushRef="#br0" timeOffset="21443.1">23482 14875 1414 0,'1'-25'567'0,"-1"-5"-412"16,4 1-166-16,7-3-65 0,1 8-18 0,0-2-42 15,3 5-91-15,0 3 150 0,-1 4-111 0,1 4-38 16</inkml:trace>
  <inkml:trace contextRef="#ctx0" brushRef="#br0" timeOffset="78340.84">13369 12693 922 0,'13'-11'643'0,"-1"-1"-322"0,-9 2-224 16,3 4 193-16,0-1-228 0,1 5-62 0,2 3-12 15,-1 10-1-15,1 0-2 0,-2 8 3 0,0 7 1 16,0 6 3-16,0 3 1 0,-1 5 7 0,1 6 2 16,-1 1 0-16,-2 6 2 0,2 4 0 0,-3 4 1 15,1 9-1-15,-1-2 1 0,1-5-2 0,-3 2-3 0,1 9 0 16,-1-1-5-16,2-10-2 0,-2-6-4 0,1-7-4 0,-2 3-16 16,0-16 6-16,2 1-18 0,-2-8-5 0,2-14 2 15,-2-5-11-15,0-12 7 0,-2-16-1 0,2-3 7 16,0-13-4-16,0 6 19 0,-1-24 5 15,0 6-2-15,0-10 17 0,-1-2-1 0,2-9 6 0,-3 1 9 16,1 0 10-16,2-6 4 0,-1 3 5 16,0-3 7-16,0 1 13 0,-1 4 3 0,0 6 3 15,2 3 4-15,-2 5 2 0,1 3-2 0,1 9 0 0,-1 0-1 16,1 10-12-16,0 4-5 0,0 7-3 16,0 0-5-16,0 6-6 0,-2 4-4 0,-1 3 2 0,3-1 0 15,-2 2-3-15,-1 3-3 0,3-2-2 0,0 2 5 16,0 1-10-16,-1 0-1 0,1 0-4 0,5 1-4 0,-1 0 0 15,2 0 0-15,3-2 1 0,3 2-7 0,4-1 6 16,-1 0 2-16,9 0-2 0,-2 0 2 0,9-2-4 16,3 1 2-16,11 0-2 0,-4 0 1 0,6-1 1 15,8-1-1-15,-2-1 1 0,1 0 0 0,0 1 2 16,-4-1 0-16,0 2 0 0,2-2 0 0,-1 2 1 16,0-1 0-16,-6 2-1 0,1 2 0 0,-2 0 0 15,-3 1 0-15,-5 2 0 0,0 1 1 0,-11 1-1 0,-2 1 1 16,2 5 2-16,-2-1-1 0,-3 1 2 0,-3 1-1 15,-4 1 1-15,3 7-1 0,-6 3 1 0,2 0-2 16,-4-3 1-16,-3 7 0 0,-2 5 0 0,-2 6-2 16,-1 5 1-16,-2-4-1 0,-4 7-1 0,2-1 1 15,-7 11-1-15,5-1 0 0,-3 5 0 0,-1 2 0 0,-1 5-1 16,1-3 1-16,-1 5 1 0,0 1-1 0,1-2-1 16,-2 2 0-16,2-5 0 0,-2 0 1 15,2-7-1-15,-2 1 1 0,2-4 0 0,0-5 0 0,1-5 1 16,0-1 1-16,0-6-2 0,0-3 0 0,0-2 0 15,2-2 0-15,0-5-1 0,-2-6-1 0,3-3-4 16,-2 0-3-16,1-5-3 0,4-7-3 0,-1-1-7 0,-2-3-17 16,1-4-9-16,0 1-11 0,-3-9-10 0,0-3-7 15,-3 3-39-15,-2-8-13 0,-4 2-14 0,-4-2-54 16,2-2-60-16,-5 1 168 0,-1-1-116 0,-5 9-62 16</inkml:trace>
  <inkml:trace contextRef="#ctx0" brushRef="#br0" timeOffset="78572.92">13476 14035 737 0,'-9'1'457'0,"-7"1"-202"0,7-2-163 15,-2 0 68-15,13-1-67 0,1 0-22 0,1-1-45 16,4-3-11-16,3 1-9 0,6-1-6 0,4 0-3 16,1-1 9-16,6-1 4 0,0 1 6 0,11 0 10 15,3 0 5-15,10 1 2 0,-2 0 2 0,-19 1 1 16,-14 3-8-16,-1 0-4 0,53-3-5 0,5-1-6 15,3 0-6-15,-8 3-4 0,-4 1 0 0,3-1-1 16,1-1 0-16,-20 3-2 0,0-1 1 0,-6 0-1 0,-10-1-3 0,3 0-11 16,1 1-18-16,-6 0-25 0,-7 1-41 0,-3 0-66 15,2 1 119-15,-6 3-87 0,1-1-40 0</inkml:trace>
  <inkml:trace contextRef="#ctx0" brushRef="#br0" timeOffset="80209.6">14541 13268 769 0,'-4'2'361'0,"1"-1"-222"0,2-1-96 0,1-5 39 15,2 2-30-15,3-1-26 0,-2 0-13 0,4 0-5 16,1-1 1-16,2 1 5 0,0-2 3 0,-1 1 5 0,6-1-5 0,0-1 22 15,3 0 5-15,-2 1 4 0,2-1 2 0,4 0 1 16,5 0 1-16,8-1-6 0,-5 1-2 0,4 0-9 0,4-1-3 16,0 0-4-16,2 0-3 0,0 0-3 15,2 1-1-15,-4-2 1 0,2 2-1 0,5 0 0 16,5 2 3-16,-2 0 1 0,5 1 1 0,-1 0-1 0,1-1 1 16,3 3-2-16,-3-2 0 0,0 0 2 0,1 0 0 15,0 1-2-15,1-1-2 0,3 0 4 0,-3-2-2 16,3 1 1-16,1-1-1 0,-4 2 1 0,0-4-1 15,0 1-1-15,-3 0 0 0,3-1-2 0,-3 1-3 16,0 0-1-16,-1-1-3 0,0-1 0 0,-2 2-3 16,0-2 2-16,-8 3-1 0,0-1 1 0,-1 1 2 15,0 0 1-15,0 0 0 0,-1 0-3 0,0 1 2 16,1-1-2-16,-1 2-1 0,-1-2-2 0,0-1-3 16,-4 2-2-16,0 0 0 0,-3 0 0 0,0-1-3 15,-2 2 1-15,1-1-2 0,-1 3 3 0,1-1-3 16,1 1 3-16,2 0-3 0,-4 0 2 0,2 2 1 15,0-2-3-15,4 1 2 0,-4 0 0 0,-4-1-1 0,0-1-1 16,2 3 1-16,1-2-2 0,-3 1 1 0,-3 0 0 16,-1 0 1-16,2 0-2 0,-2-2 1 15,0 3-1-15,-3-1 3 0,0 2 0 0,0-1-1 0,1 1 1 16,1 2-3-16,-5 0 3 0,3 2 1 0,1-2-2 16,-4 0 0-16,0-1 0 0,-1 2 1 0,-2-1-3 15,2-1 2-15,-2-1-1 0,0 0-1 0,1 3 1 16,-1-2-2-16,-2-1 0 0,2-1 0 0,-1 1 2 15,0 1-1-15,0-2 0 0,0-2 0 0,1 0 0 16,0 3 0-16,0 0 0 0,-3-1-4 0,2 3-4 16,0 0-5-16,-3 1-11 0,1 4-35 0,-1-4-15 0,-3 2-17 15,0 1-22-15,-1 0-15 0,-3 0-26 0,-1 1-72 16,0 2-47-16,-1-2 186 0,-1 3-112 0,0-2-38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6-03T19:20:58.6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5221 14956 766 0,'-5'8'387'15,"1"3"-243"-15,-5-3-64 0,3 2-48 0,-1 5 9 0,3 1-4 16,0 8-4-16,-2-2-5 0,4 3-16 0,0 2-6 16,-2 2-2-16,3 1 0 0,-1-1 0 0,0 2-2 15,-2 0 2-15,1-1 2 0,-2 1 0 0,-1 0 5 16,0 2 2-16,0 1-1 0,-2 2 2 0,1 0 0 15,1 1-2-15,-1 3-2 0,0 0-1 0,2-4-5 16,-2 2 0-16,4-1 0 0,-2-4-2 0,3-4-2 16,-3-1 0-16,3-7 0 0,2-4-4 0,0 0-16 15,1-3-21-15,3-4-23 0,-1-2-35 0,0-4 71 16,0 3-54-16,5-7-24 0</inkml:trace>
  <inkml:trace contextRef="#ctx0" brushRef="#br0" timeOffset="195.91">5542 15855 1314 0,'-5'4'535'15,"2"-2"-384"-15,-1-2-120 0,-1-2 10 0,-2 2-19 16,10-4-18-16,-1 3-4 0,3-1-26 0,2 0-21 15,-1-1-29-15,-1 1-26 0,6 2-98 0,-5 0 142 16,-1 0-102-16,0 1-51 0</inkml:trace>
  <inkml:trace contextRef="#ctx0" brushRef="#br0" timeOffset="682.11">6093 15065 965 0,'0'-3'438'0,"0"1"-270"0,-2-2-118 15,0 0 39-15,1-1-45 0,1 4-21 0,0 1-9 16,0 2-4-16,1 4-3 0,-1 1-1 0,0-1-3 16,0 5-3-16,0 6 1 0,0-3-1 0,-3 3 0 0,1 0 0 15,-1 4 1-15,0 2-1 0,-5 4-1 0,2 0 1 16,0-3 3-16,-2-1-3 0,2 4 2 0,-2-1-1 16,-1 0 0-16,2-7-1 0,0 4 0 0,-1-1 0 15,5 0-3-15,-1-1 3 0,1-3-2 0,3 0 1 16,2-5-2-16,-2 2 3 0,3-3-1 0,0-4-1 15,3-3 2-15,1-2-1 0,1-1 1 0,-1-2 0 16,2-4 2-16,0 0-3 0,4-4 1 0,-2 0 0 16,2-2 1-16,-1 1 0 0,1-3-2 0,1 0 1 15,0 3 0-15,0-1 1 0,0 2 2 0,0 0-3 0,3 0-1 16,-1 0 2-16,-2 2 1 0,1-1-2 0,1 2-1 0,1 0 0 16,2 2-1-16,-2 1 0 0,-1 1-1 0,-2 1-5 15,2 0-22-15,-1 1-14 0,-2 1-18 0,-2-1-24 16,-3 4-120-16,3-3 152 0,-7 2-98 0,1-1-56 15</inkml:trace>
  <inkml:trace contextRef="#ctx0" brushRef="#br0" timeOffset="986.61">6570 14965 1251 0,'-3'7'457'16,"-3"-1"-350"-16,4 6-88 0,-3-1 1 0,4 4-20 15,0 5-2-15,1 2-1 0,-3 2 1 0,2 2-3 16,0 4 0-16,-3 1-1 0,1-1 0 0,-3 0 4 16,0 0 0-16,-5 0 0 0,1 0 2 0,-1-2 3 15,-2-1 0-15,0 2 0 0,-1 1 0 0,0 3-1 16,3-1 0-16,-2 5 0 0,1-3-2 0,1 1 0 0,8-1-3 0,-4 0 1 15,-1 0 0-15,2-3-2 0,3-5-1 0,1-2-4 16,2-1-8-16,0-4-5 0,-2-2-6 0,2-3-6 16,0-2-13-16,2-4-32 0,3-4-25 0,-1 1-35 15,0-4-56-15,-1-1 131 0,4 1-92 0,-1-4-31 16</inkml:trace>
  <inkml:trace contextRef="#ctx0" brushRef="#br0" timeOffset="1665.33">7046 15068 379 0,'-2'1'233'0,"0"0"-92"0,2-2-81 0,-3 0 52 16,1 0-49-16,2 0-10 0,0 0-11 0,0-2-11 16,0 2-7-16,-1 0-11 0,-1 1 3 0,0-2 2 15,0 2 1-15,1 0 3 0,0 0 11 0,0 0 3 0,1-2 4 16,0 2 6-16,0 2 1 0,0-2-1 0,0 1-5 16,-1-1-2-16,1 1-13 0,-2 0-4 0,1 1-4 15,0 1-4-15,1-2-9 0,0 2-1 0,0 0 0 16,0 0-2-16,0 1-1 0,0-1 0 0,-2 3 0 15,2 1-1-15,-4-4 3 0,4 5-3 0,-1 0 0 16,-1 3-1-16,0-3 2 0,0 1 0 0,-1 0-1 0,1 4 0 16,-1 2 0-16,1-1 0 0,1-1 1 0,0-1 1 0,-4 4-1 15,3 0-2-15,2-3 2 0,-4 0-2 16,2-1 0-16,-5 1 1 0,7-3-2 0,-3 3 1 16,0-3-1-16,2 3 2 0,2-1 0 0,-2-2 0 15,1 0 1-15,0 2-1 0,-1-2 1 0,-1 0-1 16,3-1 1-16,-1-1-1 0,0-1 1 0,5 0-1 0,-5-4 0 15,5-1 1-15,0 1-2 0,4-3 1 16,-4 0 0-16,2-5 0 0,3 1 0 0,-1 0 2 0,0-1-2 16,3 3 0-16,0-6 2 0,-3 2-1 0,3 3-1 15,-2-3 2-15,-2 3-2 0,3-1 1 0,-1-2-1 16,-2 2 0-16,0 1 0 0,0 2 0 0,0-1-4 16,-1 1-5-16,0 1-8 0,-3 0-16 0,1 1-71 15,-1-1-68-15,1 1 129 0,-1 0-94 0,-1 2-76 16</inkml:trace>
  <inkml:trace contextRef="#ctx0" brushRef="#br0" timeOffset="1956.01">7300 14940 1186 0,'2'2'453'0,"-1"4"-327"0,-4-1-101 0,-2 0 16 15,4 2-38-15,0 7-2 0,0-2-2 0,-1 9-1 16,-1 0-2-16,1 2 1 0,-1 7 1 0,-3 3 0 16,0-1 1-16,-2 3-1 0,0 0 2 0,0-2 2 0,-1-1 2 15,-1 2-1-15,1-2 0 0,0 0 0 0,-1 0 1 16,0 0-1-16,1 3-1 0,1 0-2 16,0 0 0-16,0-1 0 0,2 3-4 0,1-3 3 0,2 1-4 15,1-6-1-15,1-6-4 0,-1 2-12 0,0-2-5 16,2-4-7-16,0-7-7 0,0-3-13 0,2 2-37 15,1-7-24-15,0 0-40 0,-1-2-50 0,4-1 137 0,0-4-123 16,1-2-55-16</inkml:trace>
  <inkml:trace contextRef="#ctx0" brushRef="#br0" timeOffset="2731.67">7806 14847 1442 0,'7'-2'528'0,"-4"1"-354"0,-5 1-151 16,0 3 6-16,2 0-31 0,0 6-4 0,2-2 2 16,-2 7-2-16,-2 0 1 0,-3 2-40 0,1 4 40 15,-3 2 3-15,-1 2 1 0,0 2 1 0,-4 3 0 0,0 1 1 16,1 4 3-16,-1 1-2 0,0 2 0 0,1 1 2 15,-1 0-4-15,0 3 0 0,2-1 0 0,-2-1 1 16,2 1-1-16,1 1 0 0,-1 0-1 0,2-1 0 16,1-1 0-16,1-6 1 0,2-1 0 0,-1 3-1 15,2-3-1-15,0-7 1 0,0-4 0 0,2-4-2 0,-1 2 3 16,1-11-3-16,1 4 2 0,-2-6 0 0,2-3 0 16,-1-2 1-16,1-2-3 0,3-6 1 0,-1 1-1 15,-1-4-4-15,0 0 0 0,4-9-1 0,-1 1-1 0,2-2-1 16,-1-4 1-16,2 0 2 0,-1-2-1 15,3-1 5-15,0 0 0 0,0 1 1 0,2-1 0 0,-1 4 1 16,1 0 1-16,2 1 0 0,0-1-1 0,1 3 1 16,1 2 0-16,0-1-1 0,1 1 1 15,-4 2 0-15,5 2 0 0,0-1 1 0,-1 1 2 16,-1 2-3-16,-1 1 1 0,1 2 2 0,0-1 0 0,0 4 1 16,-2-1-1-16,-1 2 1 0,-3 0 0 0,1 2 3 15,-5 2-1-15,3 2-2 0,-5 2 1 0,0 1 1 16,1 0 0-16,-3 5-3 0,0 0 2 0,-1 1-2 15,-5 1 0-15,-6 1 3 0,3 1-5 0,-4-1 0 16,-3 2 1-16,1-1 0 0,-5 0 0 0,-2 2 1 16,3-1-1-16,-1-1-1 0,1-1 1 0,-5-1 0 15,2-1-1-15,-1-1 2 0,4 2-3 0,0-5 0 16,2 0 0-16,1-2 0 0,0 0 0 0,3-1 0 0,2-3 0 0,1 0 0 16,0 0 0-16,2 0 0 0,3-2-1 0,1 1 0 15,3 0-1-15,1-1-1 0,1 0 2 0,1-1 1 16,3-1-1-16,-1 0 0 0,5-2 1 0,1 1 0 15,-2 1 2-15,3 1-2 0,0-2 1 0,1 5-2 16,0-2 0-16,1 2 1 0,0 0 0 0,-1 3 0 16,2-2 0-16,0 4 0 0,1 1 0 0,-1 1 0 15,2 1 1-15,-1 0 1 0,0 3-2 0,-3 3 0 16,0 1 0-16,0 0 1 0,0 3-1 0,3-1 0 16,-6-1 0-16,-2 2 0 0,3-1 1 0,-2 1 1 15,-1-2-1-15,-2-1 0 0,1 1-1 0,-5 0 0 16,1 2 1-16,1-3 0 0,-3-2-1 0,1 1-1 0,0 1-1 15,-4-2-1-15,0 0 1 0,0-2-2 0,1-3-6 0,1 1-11 16,-2-2-8-16,1-4-7 0,0-1-11 0,1-1-55 16,-2-1-48-16,4-3-106 0,0-2 182 0,2-3-145 15,2-2-77-15</inkml:trace>
  <inkml:trace contextRef="#ctx0" brushRef="#br0" timeOffset="3367.77">8583 14889 1245 0,'-5'-3'516'0,"1"1"-352"15,0 2-119-15,0 0 39 0,0 3-56 0,2 2-5 16,-1 4-3-16,-2 1-2 0,-1 5 0 0,0 2 0 16,-3 3-3-16,2 4 22 0,-2 6 10 0,-1 3 2 15,2 5 0-15,0 0 3 0,1-3-8 0,1 6-2 0,-3 3 4 16,-1-1-25-16,5-5-11 0,-5-3-5 0,4 1-2 0,-3 4-1 16,3-1-2-16,-1 0 0 0,1-5 0 0,2 0 0 15,1 1-2-15,1-3 0 0,4-9 0 0,-3-5-4 16,1-1-3-16,0-9-2 0,3-6-5 0,3-9-7 15,2-1-2-15,0-8-4 0,-1-6-2 0,7-6 2 16,0-1 1-16,1-9 4 0,2 4 2 0,0 1 10 16,-2-1 3-16,5 4 3 0,-3 2 4 0,-1 2 2 15,0 4 0-15,-1 2 1 0,0 2 1 0,-2 4 0 16,1-2 3-16,-1 13-3 0,-3-3 1 0,2 6 2 16,-1 0 0-16,-3 13-2 0,3-3 0 0,-3 6 0 15,0 6-2-15,-1 2 1 0,0 3 0 0,-1 4-2 16,0 2 0-16,2 4 1 0,-1-2-1 0,1 2 0 15,1 1 0-15,1-7 1 0,-1 1 0 0,5-4 3 16,-2-5 1-16,3-7 1 0,-2 3 5 0,1-10 6 16,1-1 3-16,3-5 4 0,1 1 1 0,-7-4 1 0,3-6 2 15,2-4 6-15,0-2-3 0,0-2-5 0,-3-4-1 16,0-5 0-16,2-7 2 0,1-7 1 16,-2 2-1-16,-1 3-7 0,2-6 2 0,-1-1-1 0,0 1-1 15,0 1-3-15,-2-1-4 0,0 2-5 0,-3-1-1 16,0 3-3-16,0 1-3 0,0 1-1 0,-2 2-4 15,-1 4-5-15,-1 6-14 0,-1 1-5 0,0 5-10 16,-1 2-9-16,-4 6-21 0,1 2-11 0,-2 4-11 16,-3 7-14-16,1 3-61 0,-1-1-59 0,0 7 151 15,-2 5-103-15,-2 8-60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6-03T19:23:00.0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15848 3926 771 0,'-11'12'287'0,"2"5"-222"15,-3-2-52-15,-4 4-6 0,3 5-1 0,1 5 3 16,-3 1-3-16,4-5 3 0,-4 11-3 0,-2 4 5 15,1-2 0-15,0-3 1 0,1 1-2 0,-3-3 7 0,-1 5 7 16,-3-8-3-16,2 2 6 0,2-7-1 0,-2 0-2 0,-3 5-2 16,0-2 1-16,0-1-6 0,-2-2-7 15,-1 7-1-15,0-3-3 0,-4 3-3 0,3-4-1 0,0-4-2 16,0 0-5-16,4-3-10 0,4-3-11 0,-1-5-35 16,7-5-29-16,2-3-52 0,0-4 99 0,3-1-91 15,4-7-45-15</inkml:trace>
  <inkml:trace contextRef="#ctx0" brushRef="#br0" timeOffset="567.87">15627 3887 786 0,'4'-19'292'0,"4"2"-226"0,1 0-57 15,4-1-6-15,2 3-1 0,5 3-1 0,2-1-1 16,-1 2 3-16,10-1-2 0,4-3 0 0,-3-2-1 15,-1 6 0-15,3-5 2 0,-1-2 0 0,-1-2 1 16,-4-1-3-16,2 0 3 0,-9 5 1 0,-1 0 0 16,0 0 1-16,-6 4-3 0,-3 3 1 0,-1 7-1 15,0-1 0-15,-5 7-1 0,0 5-1 0,-1 4 0 16,-2 2-1-16,2 6 1 0,-2-2-1 0,0 7-1 16,2-1 1-16,-2 1 0 0,1 1-2 0,0-2-2 0,-1-2-1 15,1 2-2-15,-1-4-3 0,-2-3-3 0,0-1-7 16,0-3 2-16,-4-1-29 0,0-1-57 0,-1 0-37 15,-3 0 102-15,0 2-78 0,0-1-62 0</inkml:trace>
  <inkml:trace contextRef="#ctx0" brushRef="#br0" timeOffset="1016.09">16337 2451 684 0,'1'3'289'0,"-7"3"-219"16,0-3-54-16,-1 8-7 0,1 4 6 0,0 0 2 0,-1 8 1 15,2 1 1-15,-2 6 4 0,2-1-3 16,1 6 2-16,-3 2 0 0,1-2 2 0,0 2-2 16,0 1 2-16,-1-3 2 0,0-2 0 0,-1 0 2 15,0-6-4-15,-1 0 0 0,-1-2-7 0,-1 0-2 0,0 0-1 16,-1-1-3-16,2 0-7 0,-2 1-1 0,0 0-1 16,1-1-2-16,1-2 0 0,0 2-6 0,-1-6-13 15,1 3-13-15,-1 0-101 0,1-3 110 0,1 1-63 16,-2-3-50-16</inkml:trace>
  <inkml:trace contextRef="#ctx0" brushRef="#br0" timeOffset="2365.75">16941 2676 671 0,'4'-1'247'0,"0"5"-193"16,0-3-46-16,-2 9-6 0,4 5-1 0,-1 5 0 15,-2 2 0-15,-3-1 1 0,-5 7 1 0,0 2 4 16,0 2 2-16,-2-3-2 0,-3 0 5 0,2 2 3 0,-5 0 3 16,-1 1-1-16,2 0 1 0,-1-3 0 0,-1 0-2 15,-1 2 1-15,-3 3-3 0,0-6 0 0,6-3-6 16,-3-2 1-16,1 3 0 0,5-12-3 0,-2 1-3 15,4-7 3-15,1-4-2 0,2-3-3 0,-2-1 3 16,4-4-3-16,-2-4 1 0,3-7 0 0,0 0 1 16,1-1-3-16,2-6 0 0,5-2 3 0,-2-1-2 0,3-2 1 15,0 2-2-15,4 1 0 0,0-1 1 0,2 1 1 16,1 2-1-16,-1 0-1 0,4 2-1 16,0 1 0-16,1 2 1 0,0-2 1 0,1 2-1 0,0 0 1 15,0 3 0-15,2 0 1 0,-2-1 0 0,2 2 0 16,-2 2 2-16,-1-1 1 0,-4 3 0 0,4 5 1 15,-4 1 0-15,-3 3 1 0,-1 1 1 0,-1 6-2 16,-1-1-1-16,-3 6-2 0,0 1 0 0,-1 1 0 16,-3 4 0-16,-1 0-1 0,0 3 0 0,-1-2-2 15,0 3 2-15,-1 2-2 0,0-3 1 0,-1 0 0 16,-1 1 0-16,0-3-1 0,-1 0-1 0,1-4 1 16,-2-2 0-16,0-3 1 0,0 1 0 0,0-4 1 15,0-1-1-15,1-2 0 0,1-2 3 0,-2 1-1 0,4-5-2 0,0-4 3 16,0 2-4-16,1-3 0 0,0-2 0 0,1-3 2 15,1-3-2-15,3-2 0 0,-1 1 0 0,1-1-1 16,2 1 1-16,1-4 1 0,2 0-1 0,3 0 0 16,-3 3 2-16,4-1-2 0,0-1 1 0,3 3 0 15,1-1 0-15,-1 3-1 0,1 1 0 0,2 1 1 16,-2 2-3-16,3 5 2 0,-1 1 1 0,-1 3-1 16,1 0-3-16,-3 1 3 0,0 6 0 0,-4 2-1 15,-2 0 2-15,1 1-1 0,-5 2 0 0,1 3-1 16,-1 1 2-16,-3 3-1 0,1-2 0 0,-4 1 0 0,2 0 0 15,-2-1 2-15,-6 1-2 0,2 3 2 16,-3-1 0-16,3-1 0 0,-2 2 1 0,-2-2 0 0,3 2-1 16,-2 1-2-16,0-3 3 0,-1-2-1 0,1-1-2 0,-3 0 2 15,0-1-2-15,-3-1-1 0,1-1 0 0,-4-2-5 16,2 3-11-16,-3-7-16 0,1 1-25 0,-1-1 43 16,1-3-29-16,2-3-14 0</inkml:trace>
  <inkml:trace contextRef="#ctx0" brushRef="#br0" timeOffset="3249.93">17857 2254 280 0,'3'6'99'0,"0"-2"-77"0,-7-3-18 16,4 3-2-16,-5-2 2 0,5 3 2 15,0-1 8-15,2 0 10 0,-1 0 12 0,1-4 20 16,2 0 6-16,-3-1 6 0,3-1 4 0,-1-1 6 0,-1-2-5 16,0-1-8-16,4 2-10 0,-5-2-18 0,4 2-6 0,2-1-6 15,0-1-3-15,0 0-11 0,1 0-2 0,4 2-1 16,0-4-2-16,4 0-1 0,0-2 0 0,-3 3 2 16,2-2 0-16,3 2 2 0,-3-2 1 0,1 2 2 15,-1 0 2-15,-1 0 1 0,3 1-3 0,1 1-2 16,-3 1-1-16,-1 0 0 0,-1 1-4 0,1 0-3 0,-2 3 1 15,-2-1-3-15,-1 1 1 0,-1 3 3 16,-3 1-3-16,0-1-1 0,-3 4 0 0,-2 1 2 0,-2-1-3 16,-2 1 1-16,-2 1-1 0,-3 2-1 15,-1 0 2-15,-1 1 1 0,-5 0-2 0,2 3 1 16,-2 2 0-16,0-2 1 0,-2 3-2 0,-1 0 2 16,2 0-1-16,1 1 0 0,-3 0 0 0,3-4 1 0,-1 1 0 15,1-2-1-15,3 0 0 0,4-2 0 0,-1 1 0 16,4-2 0-16,5 1 0 0,-6 1 1 0,8-2 3 15,1 1 3-15,3 0 1 0,-1-1 1 0,3 1 1 16,1-1 2-16,3-2 1 0,-1-2-2 0,2 1 0 16,3-3-2-16,0-3 0 0,0 1-3 0,-4-1-1 15,2-2-4-15,-2 1 4 0,3-1-2 0,-2-1-2 16,-2-1 0-16,2 1-1 0,1-2-9 0,4-1-13 16,-2 2-17-16,1 2-35 0,-1 0 56 0,1 0-38 0,-3 4-19 15</inkml:trace>
  <inkml:trace contextRef="#ctx0" brushRef="#br0" timeOffset="40710.72">12188 16026 721 0,'9'-7'411'0,"-2"-6"-215"0,5-2-125 16,-1 0 96-16,4 0-124 0,6 0-11 0,1-1-6 15,4 3-3-15,0-1-10 0,2 2-8 0,1 3-2 16,-5 1 2-16,-1 2 4 0,-1 4 3 0,-4 2 5 0,-3 0 1 16,-1 0 5-16,-6 4 1 0,-2 4 6 15,2 1 0-15,-3 0-6 0,0 3-2 0,-1 3-5 0,0 5 0 16,-4 5-7-16,1 2-1 0,-1-4-5 0,-1 8-4 0,-6 1 0 16,-2 9-1-16,0-3 0 0,-5-3-3 0,-1 7 2 15,-2 0-1-15,-5-6 0 0,-2 2 2 0,-3 3 0 16,-1-2 1-16,-4 0 0 0,2-1 0 0,-1 0 0 15,-1 1 1-15,4-3 1 0,0-2 0 0,5-8-1 16,4-3 0-16,4-7 2 0,0 0-1 0,3-9-1 16,5-4 1-16,4-6-3 0,-1 0 1 0,4-5 1 15,3-5-1-15,1-4-2 0,3 0 5 0,2-3 6 16,3-2 3-16,2 1 3 0,-2-1 0 0,5 4 7 16,-1 0 3-16,1 4-1 0,3 0 1 0,2 4-3 15,-1 3-2-15,4 3-1 0,-5 1-1 0,5 3-6 16,-1 1-2-16,-2 5 1 0,0 1-4 0,-5-1-3 0,-1 8-2 0,-1-1 0 15,0 1 0-15,-5-3-3 0,0 3 1 0,-1 1-1 16,-2 2-10-16,-3-2-6 0,1 0-13 0,-2-1-17 16,2-2-24-16,-3 0-137 0,1-3 160 0,-2 0-104 15,5-7-51-15</inkml:trace>
  <inkml:trace contextRef="#ctx0" brushRef="#br0" timeOffset="41012.44">13057 16003 1504 0,'-2'3'604'0,"0"0"-437"0,1-1-134 15,-3-4-3-15,4 2-33 0,2 0-41 0,1 2-22 16,-1 4-23-16,3 0-3 0,-5 2-1 0,0 0 4 16,0 1 17-16,-4 4 14 0,-3 3 34 0,-1-2 21 15,-1 1 31-15,-1 1 9 0,0 2 4 0,0 1 2 16,1 1 0-16,1-1-2 0,0-2-15 0,3 0-7 0,2 1-7 15,3-4-6-15,0 1-3 0,0-5-2 0,3-1-3 16,-3 4 1-16,6-11-1 0,2 4 1 0,1-5 4 16,-3 2 5-16,9-3 1 0,-2 0 1 0,-1-2 6 15,4 0 1-15,2-2-1 0,-3 1 1 0,2-2-3 16,0 1-4-16,-1-2-1 0,2 1-4 0,-1 2-6 16,0 1-4-16,-3-1-8 0,2 1-15 0,-4 0-56 15,-1 1-47-15,0-2-91 0,-2 2 161 0,-4 1-142 16,-3-2-77-16</inkml:trace>
  <inkml:trace contextRef="#ctx0" brushRef="#br0" timeOffset="41261.18">13323 15921 1161 0,'4'-4'485'15,"-4"0"-324"-15,-7 3-114 0,0-5 34 0,6 10-30 16,-1-2-26-16,-2 7-18 0,1-2-2 0,-1 14-4 0,1-3-1 15,-3 8 0-15,-2 4 0 0,-1 4 0 0,0 1 0 16,0 2 3-16,-2 3 3 0,1-1 3 0,-2 0 1 16,3 1-2-16,0-4 0 0,1 3 0 0,-1-4 1 15,0 2-4-15,3-1-2 0,0-3-1 16,0 2-4-16,0-4-5 0,3-1-4 0,-1-3-6 0,1 0-8 16,-1-6-20-16,3-3-9 0,1-1-14 0,-1-5-11 15,1-3-66-15,0-3-61 0,5-5 141 0,-3-1-97 16,1 0-32-16</inkml:trace>
  <inkml:trace contextRef="#ctx0" brushRef="#br0" timeOffset="41612.65">13845 15926 1442 0,'15'0'588'0,"-8"-4"-412"15,-10-4-135-15,1 2 28 0,0 0-36 0,-2 2-64 0,3 1-5 16,-1 1-3-16,-6 2 1 0,-3 3-1 16,-4 0 3-16,-4 2 3 0,2 4 8 0,-4 0 29 0,-2 3 5 15,2 0 6-15,1 1 0 0,1 2-2 0,3 1 0 16,4 2-5-16,-1-1-1 0,3-1-7 0,8 0-1 0,-3 4 0 16,2-1-2-16,4-5-1 0,1 1 0 0,4-2 4 15,-1-3-1-15,5-4 1 0,-1 0 1 0,0-4 5 16,3-4 1-16,2-3 7 0,3-5 1 0,-2 1 2 0,0-2 2 15,3-4 1-15,1 0-2 0,0-1-2 0,0 0-1 16,-1-1-4-16,1 0-2 0,-1 2-2 0,-2 1-2 16,-2-1-2-16,1 1-1 0,-8 4-2 0,4 0-3 15,-7 2-18-15,-4 1-13 0,-1 5-18 0,0-4-20 16,-3 6-70-16,-1 1-44 0,-3 0-70 0,2 3 164 16,-1-1-150-16,-1 1-64 0</inkml:trace>
  <inkml:trace contextRef="#ctx0" brushRef="#br0" timeOffset="41910.78">14400 15651 1209 0,'9'6'571'16,"-12"-8"-370"-16,3 2-156 0,-6 0 93 0,-2 2-152 15,4 6-15-15,-2 6-4 0,-1 1 2 0,-4 2 1 16,-4 5 6-16,-6 4 6 0,2-2 9 0,-2 6 23 16,-6 1 7-16,-1 2 5 0,-2 2-3 0,0 3 3 15,-1 3-3-15,2 6-6 0,-2-4-2 0,0 3-13 16,2 4-5-16,-5-3-6 0,4 1-4 0,-1 0-11 0,-3-3-1 16,3-2-1-16,1 2-2 0,0-6 4 0,11-3 2 0,-2 3 4 15,-3-1 2-15,7-6 11 0,4-3 1 0,1 0-3 16,2-2-26-16,2-8-21 0,0 0-24 0,2-2-33 0,3-7-53 15,3-1 108-15,3-8-87 0,-1 2-25 0</inkml:trace>
  <inkml:trace contextRef="#ctx0" brushRef="#br0" timeOffset="42361.41">14501 16380 1365 0,'6'-4'581'0,"-6"-1"-396"15,0-6-140-15,1 2 42 0,-1-1-42 0,3 2-45 16,-1 2-5-16,-3 1-5 0,-1 1 1 0,2 0 2 16,-5 4 1-16,-4 0-2 0,1 4 1 0,-6 4 3 15,0 0 4-15,1 0 4 0,-2 5 3 0,-3-1-4 16,-1 7 0-16,1-3 1 0,7 2-1 0,-5 4-1 15,2-1-2-15,7 1 0 0,1 1-1 0,2-2-3 16,1 3 2-16,7-7-2 0,-1 3 3 0,4-3-3 0,4-2 3 16,-1-6-1-16,3-1 3 0,4-1 4 0,0-3 2 15,6-3 3-15,-3-1 1 0,2-8 6 0,4 0 0 16,0-3 2-16,-2 0 1 0,2-4 0 0,-1-4 0 16,-5 2 2-16,2-1-1 0,0 0 4 0,-3 0 0 15,-3-2 1-15,0 3 0 0,-3 2 3 0,-3-1-1 16,-3 2-2-16,0-1 2 0,-4 1-7 0,-3 3 0 15,-2 4-2-15,-3-2-3 0,-3-2-6 0,-2 4-1 16,-3 0-3-16,-2 2-2 0,2 1-2 0,-4 4-2 0,-4 0-5 16,1 1-3-16,0 2-2 0,-1 4-6 0,3 1-5 0,-6 2-28 15,1 0-18-15,0 0-25 0,4-1-28 0,1 0-52 16,0 3 113-16,-1-2-83 16,-1 0-23-16</inkml:trace>
  <inkml:trace contextRef="#ctx0" brushRef="#br0" timeOffset="43693.99">15254 16093 213 0,'-6'-4'292'15,"0"1"-42"-15,4 2-128 0,-2 0 66 0,4 0-13 16,3 1-22-16,-2 0-18 0,7-3-41 0,6 2 3 16,-5 0-8-16,16 1-8 0,-3-2-5 0,6 0-17 15,-2 0-5-15,7-1-9 0,0 0-7 0,2 0-13 16,-1-3-9-16,1 2-3 0,-1-2-4 0,0-1-5 16,-1 0 0-16,1-1-2 0,-2 2 0 0,-2-1 0 15,0 0 1-15,2-3 0 0,-1 3 0 0,-4-1 1 16,-1 0 0-16,-6-1 1 0,0 1 0 0,-4-1 0 15,-8 4 1-15,-1-1 1 0,-4-1 0 0,2 4-1 0,-10-2-3 0,-1-1 3 16,1 0-1-16,0 1 1 0,-5-2-3 0,-3 0-1 16,-2-4-1-16,-3 1 1 0,3 1 0 0,-2 0 0 15,0-2 0-15,-2-3-2 0,0 3 0 0,4-1 0 16,2 3 1-16,3-4-1 0,-4 1 1 0,11 3-1 16,-2-2-2-16,4 4 1 0,1 0 0 0,5-1-1 15,-1 4-1-15,7 0-1 0,1 2 0 0,6 2 0 16,1 1 1-16,3 1 0 0,5 5 0 0,1 3-2 15,0-4 2-15,1 5 1 0,1 0 0 0,-1 1 0 16,-2 1 1-16,0 0 0 0,-3 2 0 0,-4 0 1 0,2 1 0 16,-4 1 1-16,-9 0-1 0,4 5 2 0,-3 0 1 15,-4-2-1-15,-1 4 2 0,-5 0 2 0,-3 6 2 16,-6 4 1-16,1-1 1 0,-2-3 3 0,-5 1-3 0,-3 3 2 16,-2 0-2-16,-1-3 1 0,-1-3-5 0,-1-2 0 15,-1 4-2-15,-6-10-3 0,4 1 0 0,-1 0-3 16,-2-5-6-16,-1-1-7 0,3-1-2 0,0-3-20 15,4-1-12-15,5-2-13 0,-1-1-17 0,4-2-71 16,7-4-55-16,2 0 140 0,1-1-102 0,3-4-62 16</inkml:trace>
  <inkml:trace contextRef="#ctx0" brushRef="#br0" timeOffset="44281.8">16928 15588 988 0,'2'-6'446'0,"-2"2"-255"0,3-2-131 0,-3 0 71 15,0-1-66-15,1 3-51 0,-1 4-6 0,2 0-1 0,0 3-4 16,3 10-3-16,-5-1 0 0,2 6 3 0,-2-2 5 15,0 11 2-15,-1 1 8 0,-2 4 7 0,0 2 4 16,-5 2 3-16,0 0 0 0,3 5 0 0,-1 0-4 16,1 3-4-16,-1-1-6 0,-1 1-9 0,5-1-3 15,-1 0-3-15,3 0-3 0,-4-4-1 0,3-1-3 16,2-5-3-16,-1 1 1 0,0-7-10 0,0-2-4 16,-3-9-7-16,6 1-4 0,0-3-7 0,-3-8-10 0,3 1-26 15,2-4-13-15,0-3 0 0,3 0-8 0,4-1-11 0,-6-5-62 16,9-8-50-16,3 2 140 0,-4-1-75 15,1-7-35-15</inkml:trace>
  <inkml:trace contextRef="#ctx0" brushRef="#br0" timeOffset="44877.88">17301 15757 1089 0,'9'-5'489'0,"2"0"-310"15,-3 3-128-15,-7 2 37 0,4 2-34 0,-2 6-31 0,2 0-10 16,-2 7-10-16,-2 4-3 0,0 4 0 0,2 0 0 15,-2-1 0-15,-1 4 0 0,-5 5 1 0,3-1 0 16,1-2 2-16,-5 1 0 0,1 1-1 0,0 4 0 16,1 3 1-16,-2-2 1 0,5-5-2 0,-5 2 1 15,4 0-2-15,-1-2 0 0,0-4 1 0,1-6 0 16,-1 1-2-16,-1-5 0 0,1-5 1 0,3-2 3 16,0-3 0-16,0-4 4 0,1-3 3 0,0-6 12 0,2-1 4 15,2-5 3-15,0-3 4 0,2-6 6 0,0-1 1 16,1-5 1-16,-3-2-2 0,6-3-6 0,-2-2-3 15,0-2-3-15,3 2-4 0,0-1-8 16,-1 0 1-16,0 9-6 0,2-2-1 0,-4 3-5 0,4 2 0 16,-2 10-2-16,1-2-2 0,-4 7-1 0,2 1 0 15,-2 4 0-15,1 0-1 0,1 5 0 0,-3 2-2 16,0 8 2-16,-3-2-2 0,1 6 1 0,1 4-1 16,-2 2-2-16,0 4 3 0,-2-1-1 0,-1 3 0 15,0 3-1-15,2 0 1 0,-2-1 3 0,0 1-2 16,0-4 2-16,1-2-2 0,1 0 2 0,-3-10 0 0,2 0 1 15,-1 1 0-15,2-7 0 0,-3-4 1 0,3-1 2 0,-1-3 1 16,4-6-1-16,-1 0-2 0,0-2 2 0,4-6-1 16,0-3 0-16,2-6-2 0,1-6-1 0,1 3 0 15,0-4-2-15,2-3 2 0,1 1-1 0,-1 0 1 16,2 2 0-16,-1 2 0 0,4 5 1 0,-5 0-2 16,5 3 3-16,-1 4 0 0,-7 5 2 0,4-1-3 15,-1 5-1-15,-3 3 2 0,2 4-2 0,-3 0 2 16,-4 2-2-16,2 4 1 0,3 4-1 0,-5 3 0 15,0-1 0-15,-3 5 0 0,-3 0 0 0,3 2 2 16,-2-1-1-16,-2 0-1 0,3 4-1 0,-3-3 1 16,0 0 0-16,0 0 0 0,-4 0 0 0,5 2 0 15,-1-1-2-15,-1 0 0 0,-1-2-1 0,3-2-8 16,-1 1-5-16,2-3-8 0,3-1-9 0,-4-7-26 0,2 1-16 16,1-4-15-16,-1-2-26 0,5-3-115 0,-4-2 165 15,4-4-102-15,0-7-49 0</inkml:trace>
  <inkml:trace contextRef="#ctx0" brushRef="#br0" timeOffset="45327.14">18167 15207 1386 0,'0'-2'542'0,"5"-4"-400"15,-3 0-115-15,4-3 10 0,2-1-26 0,5 1-9 16,-2-2 0-16,3 2-1 0,2 0 0 0,3-1 3 16,-1 0 2-16,-1 1 2 0,-1 2-1 0,1 2 0 0,1-1 2 15,-3 3 1-15,1 1 0 0,-8 1-4 0,5 2-2 16,-1 1-1-16,-2 3 1 0,-1 1-1 0,-2 4-3 15,0-1-1-15,0 5 0 0,-9 5 1 0,2 3-1 16,-3 0 0-16,-4 6 0 0,-6 1 0 0,-1 1 1 16,-2 1 4-16,-1 0 1 0,1-3 4 0,-6 0 13 15,2-1 5-15,2-2 8 0,1-1 9 0,3-3 15 16,0-1 3-16,4 0 3 0,0-2 1 0,6-5-3 16,-1 2-3-16,4-10-8 0,0 3-7 0,1-3-15 15,1 0-6-15,5-4-5 0,-3 2-5 0,3 0-9 16,2-1-3-16,2-1-1 0,2 2-1 0,1-2-4 15,2 0-3-15,3-1-3 0,-1 1-4 0,4 0-19 16,0 2-14-16,0-1-16 0,1 1-27 0,1 2-90 16,-2 1-72-16,3 3 174 0,0 0-131 0,-3 0-83 15</inkml:trace>
  <inkml:trace contextRef="#ctx0" brushRef="#br0" timeOffset="69458.75">14588 13647 719 0,'-4'0'300'0,"5"1"-191"0,1-7-75 16,-1-3 10-16,7-1-8 0,3-1-8 0,4-1-8 16,1 2-5-16,2-4-3 0,3 3-5 0,3-2 4 15,1 1 0-15,1 3 2 0,1 1 4 0,-1 2 5 16,2-2 5-16,-4 5-1 0,1 1 3 0,-3 2 0 16,2-3-1-16,-9 8-3 0,0-2 1 0,0 4-7 15,-4 1-2-15,-3 4-1 0,0-1-2 0,-6 4-4 16,1 1-1-16,-3 2-1 0,0 0-4 0,-5 4 0 15,-3 1-1-15,-4 3 0 0,2-1 1 0,-7-2-2 16,-2 3 0-16,-5 1 0 0,-2-5-1 0,-2-1 2 16,-6-3 1-16,6 1-1 0,-2-4 0 0,1-3 0 15,5-1 2-15,3-4 2 0,1 1-1 0,5-3 4 0,3-2 0 16,6-3 0-16,-2 0-2 0,7-1 2 0,1-3-2 16,7-2-2-16,-1 2 1 0,3-1-4 0,5-1-3 0,3-2 3 15,1 2-1-15,1 3-1 0,1-2 0 0,3 4 0 16,3 0 3-16,3 5-4 0,-4-2 2 0,0 4 1 0,-2 1-1 15,3 2 2-15,-4 2 1 0,-5 0-1 16,-2 1 1-16,-2 2 5 0,2 0 2 0,-10 3 0 0,0 2 4 16,-3-2 4-16,-2 4-1 0,-8 1 4 0,5 1 0 15,-8-1-2-15,0 2 0 0,-9 0 0 0,2 1 0 16,-8 0-3-16,-1 0 1 0,0-5-2 0,-3-1 1 16,-2 2 0-16,1-6-3 0,2-1 1 0,0-2-2 15,1-3-6-15,3 0 2 0,3-2-2 0,0 0-3 16,3-3-3-16,3 0 0 0,3-3-2 0,-1-1 0 0,4 0-5 15,0-1-2-15,7-2-3 0,-3 0-3 0,6-2-15 16,0 1-11-16,5-1-12 0,1-2-14 0,1 1-16 16,6-6-23-16,3-3-113 0,2 0 153 0,-1-3-89 15,5-1-41-15</inkml:trace>
  <inkml:trace contextRef="#ctx0" brushRef="#br0" timeOffset="69991.03">15391 13542 1356 0,'-9'-5'516'16,"1"0"-390"-16,1 1-104 0,2-3-1 0,4 2-18 15,9 2-3-15,0-1-2 0,-1 2 1 0,7-1-1 0,4-2 1 16,-2-1-2-16,3 3 2 0,-3-3 1 0,-1 0 4 15,1-1 0-15,0 2 1 0,1-2 3 0,-5 2 2 0,2 3 1 16,-2-2 0-16,0 4 1 0,1-2-1 0,-4 5-2 16,0 2-1-16,3 0-1 0,-4 5-4 0,-2-1 1 15,-1 4-1-15,2 0-2 0,-7 3 0 0,0 0 1 16,-2 2-1-16,-4 1 1 0,-4 1-2 0,1 1 0 16,-4 0 2-16,-1 1 0 0,-1-4 0 0,0 2 1 15,1-2-2-15,0-1 0 0,4-6 1 0,0-1 2 16,0-3-2-16,3-2 0 0,2-2 1 0,2-3-3 15,1 0 3-15,2-1-2 0,5-1 1 0,-1 0-2 16,4 0 0-16,4 1-1 0,-1 1 1 0,2 0 0 16,3 1 0-16,-1 2 0 0,0 4-1 0,-1-3 1 15,-1 1 1-15,-2 5 0 0,2 4 0 0,-3-2 0 16,-2 0 0-16,-2 4 1 0,-1-1 2 0,-2 5-3 0,-3 1 3 16,0 0 0-16,-2-4 1 0,-3 2 2 0,-4 5 3 15,-4 0 1-15,3-2 1 0,-3-3 3 0,-3 4 0 16,0 0 2-16,-4-4-4 0,0 0 1 0,-1-2-1 15,0 0 0-15,-1-6-4 0,0 2-1 0,-3-5-2 16,1 0-2-16,-2-2 2 0,2-1-3 0,0-4-3 16,-1-1 0-16,4 0 0 0,1-3-3 0,3 0-3 15,4-2-3-15,4 1-3 0,0 0-5 0,4 1-24 16,2-1-15-16,3 1-17 0,0 3-23 0,6-2-87 0,2 2-92 16,8 0 190-16,0 0-137 0,-1-5-83 0</inkml:trace>
  <inkml:trace contextRef="#ctx0" brushRef="#br0" timeOffset="70808.66">16480 13369 841 0,'-4'-13'366'0,"-1"1"-230"0,0 1-88 16,1-3 18-16,-1 3-4 0,4 0-20 0,0 1-5 0,-5 1-1 15,4 1-3-15,2 1-4 0,-6 0 1 16,0 3 2-16,-2 0 2 0,-3 1-2 0,1 2-1 16,0 1-5-16,-6 1-3 0,-2 4-3 0,-1 1-3 0,1 2-8 15,-4 3-4-15,2 7-2 0,1-3 0 0,1 0-2 16,6 5-3-16,-2 5-1 0,1-1 0 0,5-2-1 15,1 1-2-15,4 1 0 0,-2 0 0 0,6 1-2 16,0 0 2-16,3-3 0 0,-1-6 0 0,5 1 0 16,0-4 3-16,4-5 1 0,-1-2 1 0,3-4 5 15,-1 1 3-15,8-8 2 0,-3 0 2 0,1-3 4 0,1-4 0 16,2-2 1-16,-2-1-2 0,-1-2 0 0,-1-2-3 16,-4 0-1-16,3 0-2 0,-3-2-2 15,-4 0-2-15,-5-1 1 0,2 4 0 0,-3-1-4 0,-3 2 2 16,2 3-3-16,-8-1 0 0,3 4-4 0,-2 1-6 15,2 6-9-15,-2-1-13 0,0 5-54 16,0 4-44-16,-2 5-94 0,2 1 163 0,1 5-143 0,-3 5-73 16</inkml:trace>
  <inkml:trace contextRef="#ctx0" brushRef="#br0" timeOffset="71406.67">17031 13250 1365 0,'-16'13'549'0,"5"-1"-401"0,-4 3-120 15,-4-9 13-15,3 7-47 0,-2 4-17 0,-3 4-19 0,1 6-16 16,-5 5-8-16,-4 3 2 0,0 1-3 16,-1 3 9-16,-4 4 6 0,1 2 11 0,-1 0 13 0,0 1 22 15,1 2 9-15,1-2 3 0,-1-2 4 16,3-2 2-16,2-6-2 0,-7 6-3 0,2 2-1 0,6-9-3 15,-2 1-2-15,7-1-3 0,0 2-34 0,10-7-23 16,-2 2-26-16,6-6-29 0,8-8-29 0,2-2-34 16,6-4-2-16,10-8 1 0,-2-5 28 0,7-5 23 15,-1 1 26-15,8-16 31 0,-4 2 29 0,4-5 33 16,0-5 2-16,0-3 2 0,0 1 4 0,0-1 1 16,0-2 1-16,1 3 3 0,4-1-1 0,-2 0 22 0,2 0 9 15,2 7 8-15,-2-4 8 0,-2 3 13 16,0 2 9-16,-6 3 5 0,4 1 9 0,-9 5 5 0,-6 1 1 15,-5 5 2-15,0 1-2 0,-3 5 3 0,-5 1-2 16,-3 7-4-16,-1 0-3 0,-6 4-17 0,-1 4-8 16,-5 3-9-16,1 2-5 0,-4 3-17 0,-4 1-4 15,-1 1-5-15,-1 0-6 0,4-1-7 0,-2 0-4 0,1 4 0 16,-3 0-2-16,4-2-3 0,3 1-1 0,2-2-1 0,1 5-1 16,6-3-1-16,-1-1-1 0,4-2 0 0,3-4-1 15,3 1 2-15,7-5 1 0,-3 2 5 0,6-9 6 16,2-2 15-16,0 1 11 0,8-11 5 0,-2 1 6 15,1-5 12-15,1 1 3 0,-2-9-1 0,1 1-1 16,-1-4-6-16,-4-1-5 0,0-2-2 0,0 1-2 16,-3-2-6-16,0 0-2 0,-5 1-3 0,1-1-2 15,-5 2-4-15,-2 0-3 0,-3 1-3 0,0 3-2 16,-5-2-9-16,-1 4-1 0,-2 2-1 0,1 3-4 16,-4 0-7-16,-2 4-4 0,-1 3-7 0,3-1-8 0,-2 5-28 15,-1 1-15-15,4 7-18 0,-4 0-24 0,6 4-96 16,0 4-99-16,9 3 210 0,-2-1-148 0,1-1-52 15</inkml:trace>
  <inkml:trace contextRef="#ctx0" brushRef="#br0" timeOffset="72160.78">17527 13597 763 0,'-14'1'449'0,"3"4"-220"15,-1-6-152-15,5-2 89 0,3 1-105 0,-4 0-12 16,6 2-33-16,2 0 0 0,3 0-2 0,0 0-7 0,1 2-4 16,1-1-2-16,0 1 1 0,3 0 2 0,2-2 8 15,3 0-1-15,-1 0 4 0,-2-5 4 0,11 0 4 16,-5 1 3-16,4-6-1 0,1 2-1 0,1-2-4 16,-1-1-2-16,2-2-4 0,1 1 0 0,-1 1-5 15,2-2-3-15,-6 2 0 0,3-2-1 0,-3 4-2 16,-2-1 0-16,-2 0 1 0,-4 1-1 0,-3 0 2 15,1 1 1-15,-3 1 1 0,-6-1 1 0,0-1 1 0,-2 4 1 16,-1-1 0-16,-1 0-1 0,-4 0-1 16,-2 1-2-16,-2-1-2 0,6 0-1 0,1 0-1 0,-4 1-1 15,3 2 0-15,1 0-1 0,5-1-1 0,1 2-2 16,4 3-1-16,1 3 0 0,-2-2-1 0,9 4 0 0,4 2-1 16,-1-1 0-16,-2 2 2 0,7-1 0 0,1 2 3 0,0 1-1 15,3 0 0-15,-1 1 0 0,-4-2 2 16,0 2 0-16,1 2 1 0,-2-1 1 0,0 0-2 15,-4 1 3-15,0 0-2 0,2 1 3 0,-8-1-1 0,1 1 1 16,-1 0 2-16,0 0 3 0,-9 2 1 0,1-1 3 16,-2 2 4-16,-4 1 0 0,-4-1 0 0,-1 2 1 15,-2 0-2-15,-4-1 0 0,-2 2-1 0,0-2-3 16,-3-1-3-16,-1 0-2 0,-3-2 0 0,2 0-2 16,-3-2-3-16,0-1-1 0,1-1-2 0,0 0 0 15,2 0-8-15,1-2-6 0,6 2-12 0,-3-2-11 16,6 0-41-16,1 0-26 0,7-3-27 0,0-2-43 0,10 0 112 15,5-2-88-15,11-4-19 0</inkml:trace>
  <inkml:trace contextRef="#ctx0" brushRef="#br0" timeOffset="72873.9">18721 13373 804 0,'7'-14'391'0,"7"-2"-234"0,-2 1-100 15,3-2 25-15,4 0-29 0,2 1-8 0,6-5 1 16,6 0-2-16,-1 3-4 0,-3 0-15 0,0 2-4 0,-1 0-1 16,-1 3 1-16,2 0 0 0,-8 3-6 0,1 6 4 15,0-6 0-15,-4 10-1 0,1 0 2 0,-3 3 2 16,0-2-3-16,-4 9-2 0,2 0 0 0,-3 2-4 15,-2 2-3-15,-2 8-1 0,-3-1-2 0,-2 3-3 16,-2 6 0-16,-6 0 1 0,-2 0-1 0,-5 3-1 16,-4 0 2-16,-4-1 0 0,0 1 0 0,-3 0 2 15,-2-1-2-15,-1-2 4 0,-2-1-1 0,0-1 6 0,1-1 0 16,3-4 2-16,2-1 2 0,1-5 5 0,4 1 0 16,1-8 0-16,4 1 0 0,6-4-2 0,0-3-3 15,4-3-2-15,-1 0-1 0,7-3-6 0,3-2 0 16,11-3 1-16,-5 3-3 0,0-4-2 0,10 1 0 0,2-2 0 15,1-1-1-15,-2 2-1 0,0 3-1 0,-1 0-1 0,5 1 1 16,-2 4-1-16,-1 0-1 0,-2 0 0 16,-2 5 0-16,2 1 0 0,-1 3-2 0,-1 3-1 0,-2-2-3 15,0 0-7-15,1 3-2 0,-6 1-10 16,2 0-9-16,-1 0-43 0,-1-2-22 0,-4 0-24 0,4-1-33 16,-2 1 100-16,2-1-82 0,1-3-18 0</inkml:trace>
  <inkml:trace contextRef="#ctx0" brushRef="#br0" timeOffset="74026.89">19863 13357 177 0,'4'-7'221'0,"1"3"-30"0,-4-2-98 16,1 2 48-16,1 0-12 0,-2 0-14 0,1-1-7 0,-1 0-37 15,-2 0-6-15,-1 0-6 0,3 1-3 16,0-2-4-16,0 3-8 0,-1-2 0 0,3 1-4 0,0-1-2 16,2 4-3-16,-5-4-2 0,3 1-1 0,-3 1-4 15,1-1 2-15,-1 1 2 0,4 2-1 0,-9 0 3 16,5 0-1-16,-2 1-1 0,1 0-2 0,1-1 1 15,-1 1-9-15,1 0-2 0,-3 1-2 0,3-1-3 16,0 0-5-16,-3 1-2 0,3 0-1 0,-1 3-3 16,-2-1 0-16,1 2-3 0,1 1 1 0,-1 1 0 15,3-1-3-15,-1 2 1 0,1 1 0 0,-1-4 0 16,1 2 2-16,0-1 0 0,-1 0-2 0,3 0 0 0,-3-2 1 16,0 2-1-16,-2 2 2 0,2 0 0 0,0-2-1 15,-2 3-1-15,2 5 0 0,-3-3 0 0,0 2 0 16,-1 1 0-16,-1 1 0 0,-2 3 0 0,-1 2-2 15,2 0 0-15,-2-3 4 0,0 0-2 0,1 5 2 16,0-1-2-16,-2-3 0 0,2 1-1 0,0 0 0 16,-1 1 2-16,5 1-1 0,-2-2-1 0,-1-1 1 15,5-1 0-15,-2-5 0 0,0 0 0 0,2-2 0 0,-1-5 2 16,2-3-1-16,-1 1 3 0,0-6 0 0,1-1 2 16,-1-2 2-16,1-1 3 0,1-5 2 15,-1-1 1-15,1-5 1 0,2 1 3 0,1-3-1 0,0-3 1 16,2 0-2-16,2-1-1 0,3 0 0 0,-1-1-2 15,2-1-1-15,0 1-2 0,2-1-2 0,1 1-1 16,2 2 0-16,-2-1-1 0,-2 4-3 0,1 1-1 0,4-3 0 16,-2 0 0-16,-2 6 0 0,1-2 2 0,-2 2-2 15,3 0 1-15,-1 6-3 0,1-2 1 0,-3 3 0 16,1 8-1-16,0-1-1 0,0 6-2 0,3 0 1 0,-5 3 0 16,2 4 0-16,1-1 1 0,-3 7-2 0,-1-4 1 15,-2 6-1-15,3-2 4 0,-6 6-2 0,1 0 0 16,-4-2 1-16,-1 3 0 0,0 3 0 0,-2-1 0 15,0 1 0-15,-4 2 0 0,1-1 0 0,-3 0 0 16,1 1 0-16,-2 0 0 0,-1-4 0 0,1 2 2 16,-1-5-2-16,-1-2 0 0,2-6 2 0,0 2 1 0,0-5 2 15,0-6-1-15,3 1-1 0,-3-5 2 16,3-1 0-16,1-4 0 0,1-2-2 0,-2-1 1 0,3-3-3 16,0-5 1-16,1-3 0 0,1 0-1 0,1-3-1 15,3-4 0-15,1-1 1 0,1-1-1 0,0 4 1 16,3-2 0-16,4-3-1 0,0 0-1 0,-1 5 1 15,4-1 0-15,-1 2-3 0,3-2 3 0,1 3-2 16,1-2 0-16,-3 4 0 0,-3 3 2 0,7-1-1 16,-2 3 0-16,1 4 0 0,-6 1-1 0,2 0-1 15,0 3 3-15,-3 4-1 0,2 2-1 0,-5 0 2 16,-1 4 0-16,-1 3 0 0,0 0 1 0,-1 2 0 16,-1 1-1-16,-1 3 0 0,0-3 0 0,1 3-2 0,-4-1 1 15,2 1-1-15,-1-1 2 0,1-1 0 0,-1 1 0 16,0-3-2-16,-1 2 2 0,2-1 1 0,-3-1-1 15,2 2 2-15,-2 0-3 0,0 2 0 0,1 1 1 16,-3 3-1-16,1-1 0 0,-1 5 0 0,-3 2-1 16,0-1 0-16,0 2 0 0,-3 1-1 0,-1 3 0 15,1 0 1-15,-1-2-2 0,1-2 4 0,3-4-3 0,-5 2 0 16,1 0 0-16,4-6-3 0,-3-5-2 0,1 0-3 0,1 0-14 16,-1-5-15-16,-1 1-16 0,3-2-17 15,0-3-27-15,-1-1-101 0,-1-1 143 0,5 0-96 0,1-3-35 16</inkml:trace>
  <inkml:trace contextRef="#ctx0" brushRef="#br0" timeOffset="74576.66">20881 12605 828 0,'-3'10'365'0,"1"-9"-235"16,1-1-87-16,-1 0 27 0,3-1-19 16,2 1-18-16,-2-3-5 0,4 0 4 0,1 1 5 0,2-2 0 15,2 2 2-15,2-4 9 0,-8-1 2 16,10 1 0-16,-3 1 3 0,2-1-5 0,1-2-6 0,1 1-3 16,-1-1-7-16,-1 3-13 0,3-2-3 0,-1 4-3 15,1-3-5-15,-1 5-4 0,0 0 0 0,0 2-4 16,-1 1 2-16,-1 2-2 0,-2 3 0 0,-3 2 0 15,1 1-1-15,-4 4-4 0,-2 1 1 0,-3 5 0 16,-1-1 0-16,-6 4 0 0,-2 5-2 0,-5 4 1 0,0-2 2 16,-3-1 1-16,-4 3 0 0,1-3 0 0,-1 0 1 15,-2 0 0-15,-1-5 1 0,2-2-1 16,3 1 0-16,1-2 2 0,1-2 0 0,6-3 2 0,-4 2-1 16,7-4 5-16,1-9-1 0,5 5 9 0,-4-2 4 15,3-3 1-15,2 0 3 0,2-3 4 0,7-2 8 16,3 0 0-16,2 0 2 0,-2-1-5 0,7 0-3 0,3-2 0 15,3-2-6-15,-2 1-2 0,-3 1-11 0,9-2-2 16,-3 1-3-16,2 0-3 0,-2 0-5 0,1 1-40 16,-1 1-33-16,-2 4-56 0,2 1-93 0,-5 1 165 15,0 3-120-15,-15-6-54 0</inkml:trace>
  <inkml:trace contextRef="#ctx0" brushRef="#br0" timeOffset="120150.75">22198 7883 869 0,'5'-2'351'0,"0"2"-232"0,-4-7-77 0,-1 12 14 0,2-1-23 16,-1 9-3-16,0-1-2 0,-1 15-12 0,0 0-6 15,-2-1-6-15,1 8-1 0,0-3 1 0,-1-2 5 16,-1 2 13-16,-1-5 8 0,-2 0 5 0,1-1 7 15,2-1 5-15,-3 0 2 0,0 4 1 0,1 0-6 16,0 1-14-16,0 3-6 0,1 2-4 0,-1 1-6 16,0 2-7-16,1 2-2 0,0-5-1 0,0 0 1 15,0-3 0-15,0-8-4 0,0 3 1 16,0-2-1-16,0-6 0 0,1-2 1 0,-1 2-1 0,1-6 0 16,-1-2-1-16,2 1 0 0,1-4-1 0,-1-2-5 0,2-5-28 15,0-3-17-15,0-7-22 0,3 0-25 0,0-3-108 16,0-1 149-16,3-9-102 0,-1 1-48 0</inkml:trace>
  <inkml:trace contextRef="#ctx0" brushRef="#br0" timeOffset="120452.93">22433 7964 583 0,'5'-13'282'0,"-5"-2"-169"0,0-1-68 16,0 1 5-16,-2 4-8 0,-3 1-2 0,-4 4-4 0,-1 4-9 15,-2 2-19-15,-2 3-5 0,2-1-2 0,-6 7-2 16,1 0 1-16,2 2 1 0,-1-1-1 0,3 2 1 16,2-2-1-16,-1-1 0 0,8 1 0 0,1-6 3 15,3 0 2-15,5-3 15 0,4-2 6 0,6-6 6 16,-1 0 4-16,7-4 6 0,3 0 3 0,7-4 4 16,1 0-1-16,-2-1-7 0,5-2-2 0,1 3-4 15,-1-1-4-15,-1 1-4 0,-4 4-7 0,3-1 1 16,2 2-4-16,-3 1-7 0,-1 3-2 0,0 0-3 0,4 0 1 15,-5 2-4-15,1 0 2 0,-4 1-3 0,-6 1-1 0,-1-1-3 16,-5 3-9-16,-6 0-9 0,-4 4-14 16,-4 1-53-16,4 0-29 0,-17 5-52 0,-1 2 115 0,-4 0-112 15,-7 1-49-15</inkml:trace>
  <inkml:trace contextRef="#ctx0" brushRef="#br0" timeOffset="120721.61">22062 8490 1105 0,'6'-3'409'0,"12"-12"-318"0,-7 0-77 0,6 2-11 16,4 5-2-16,2 3 0 0,1 1-1 0,3 4 1 0,-1 2-1 15,6-1 1-15,-4 0-2 0,5 0 2 0,0-1 2 16,-4-1 0-16,2-5 2 0,-3 2 2 0,-2-3 1 15,-4 0 2-15,2-1 1 0,-5 0-1 16,-1 0-2-16,-2 3 1 0,0 1-3 0,-4 0-4 0,-4 5-5 0,0 2-7 16,-2 2-10-16,-1 2-14 0,-5 2-12 0,0 3-18 15,-5 5-64-15,-5 8-57 0,0-2 128 0,0-1-92 16,-2 4-39-16</inkml:trace>
  <inkml:trace contextRef="#ctx0" brushRef="#br0" timeOffset="120921.96">22169 8857 892 0,'9'0'380'0,"0"-13"-248"0,4 1-91 0,0-1 23 15,1 3-32-15,6 3-7 0,1-1-8 0,2 2-8 16,-3 2-9-16,2 1 1 0,1 1-1 0,-2-1 1 16,0-1-1-16,0 3 0 0,-3-1 4 0,-5-3-2 0,1 2 0 15,-3-2-1-15,-3 2 0 0,3 0-1 0,-4 3 0 16,-1-2-4-16,-1 4-10 0,2 2-11 0,-1-3-47 15,-3 2-29-15,3 1-46 0,-1-2 102 0,-1-1-101 16,3 0-47-16</inkml:trace>
  <inkml:trace contextRef="#ctx0" brushRef="#br0" timeOffset="121367.69">23346 7869 576 0,'12'-11'281'16,"0"4"-153"-16,-6-1-80 0,-6 5 13 0,0 3-1 0,-7 4-2 16,1 1-8-16,-2 5-14 0,-6 4-2 0,-2 4 2 15,1-1 1-15,-1 6 7 0,-2 1 0 0,0 5 0 16,2-1-4-16,-1-2-12 0,2 3-5 0,0 2-2 15,-2 3-1-15,4-5-10 0,1-1-1 0,-1 1-2 0,0 5-1 16,0 5-3-16,1-2 0 0,1-2 1 0,2 5-2 16,-1 5 1-16,6 5-2 0,0-5-1 0,2-6 0 15,2 0 0-15,0 5 5 0,8-19-4 0,-1 3 2 0,4-8 2 16,4-8 3-16,4-3 2 0,-1 0 5 0,5-9 9 16,2-3 2-16,5-8 3 0,1 2 2 15,0-9 3-15,5-5 2 0,-1-3 1 0,0-7-2 0,0 0 0 16,-2-6-2-16,-3-2-1 0,-1 0-3 0,-4-1-4 15,-2 0-3-15,-1 0-2 0,-3 4-3 0,-4 5-8 16,-5 7-5-16,1-1 0 0,0-1-1 0,-4 5-2 16,-3 6-2-16,1-1-1 0,0 2-1 0,-3 2-2 15,1 1 0-15,-2 2-4 0,1 4-6 0,-1 2-21 16,-1 3-13-16,-1 6-14 0,-1 2-17 0,2 3-48 16,-3 0-32-16,3 8-54 0,0-1 132 0,1 4-107 15,1 2-42-15</inkml:trace>
  <inkml:trace contextRef="#ctx0" brushRef="#br0" timeOffset="121651.56">24209 8166 942 0,'5'-9'403'0,"-4"-5"-308"0,0 3-80 16,-1 3-11-16,-1 4-3 0,1-3 0 0,0 9-4 0,1-1 3 15,0-1 1-15,4 3-1 0,2-3 4 16,2-2 11-16,5-1 23 0,1-5 5 0,8-3 7 0,-2 1 3 16,5-4 2-16,4-1 4 0,-2-2-3 0,1 2-11 15,2-2-21-15,-1-1-5 0,-3 3-6 0,3 0-3 16,-7 3-6-16,4 1-4 0,-4 3-6 0,0 1-1 16,-5 2-16-16,-1 2-7 0,-6 2-10 15,-1 0-15-15,-1 1-9 0,-9 2-13 0,0 3-34 0,-3 1-24 16,0-3-37-16,-4 5 112 0,-1-1-74 0,-3 1-44 15</inkml:trace>
  <inkml:trace contextRef="#ctx0" brushRef="#br0" timeOffset="121828.69">24463 8244 756 0,'-5'12'282'0,"0"0"-201"0,1-1-57 15,4-4-1-15,0 3-3 0,0 3-1 0,2-1-1 0,-2-1-5 16,2 3-3-16,3-1-6 0,3 1 0 0,-3 1-3 15,-1 0 0-15,1-1 0 0,-4 3 1 16,6-2 2-16,-7 5-3 0,1-3 1 0,-3 4-2 16,0 0 0-16,-1 0-4 0,-4-3-12 0,2 2-91 0,-3-2 89 15,-3-2-45-15,-1 3-43 0</inkml:trace>
  <inkml:trace contextRef="#ctx0" brushRef="#br0" timeOffset="122036.4">24183 8647 214 0,'-10'-6'184'0,"2"2"-33"0,3 1-67 15,-2-3 60-15,4 5-19 0,0-1-13 0,2 0-32 16,1 0-12-16,2-1 8 0,1 3-4 0,7-4-3 0,-1 4-11 16,4-3 9-16,-1-1 3 0,11-1 1 0,-1-2 2 15,6 0-11-15,3-4-5 0,-1 2-8 0,1-1-5 16,5-2-11-16,-2 2-6 0,0 1-5 0,-1 1-7 16,-4 2-9-16,2 2-2 0,-2 2-2 0,-1 2-1 15,-5 0-5-15,0 5-3 0,-2 0-6 0,-1 1-9 16,-2 1-31-16,-3 2-18 0,-6 2-26 0,0 0-37 15,-1-2-71-15,-9 5 136 0,-2 5-121 0,-2-1-65 16</inkml:trace>
  <inkml:trace contextRef="#ctx0" brushRef="#br0" timeOffset="127800.72">21670 9988 675 0,'5'6'247'0,"1"-3"-162"15,1-1-32-15,2 4-29 0,0-3-12 0,2 5-6 16,5-3-5-16,3-2 7 0,1 1 12 0,-2 0 10 0,5-4 12 15,-1 0 8-15,5-4 17 0,-1-6 6 0,0 4 3 16,-4-5-4-16,-4 2-11 0,4-5-7 0,-4-3-10 16,1-2-9-16,-3 4-15 0,-3-3-3 0,2-1-2 15,-5 2-2-15,2 1-1 0,-5-1-6 0,-4 1 2 16,-1 3 0-16,-2-1 3 0,-4 3-2 0,-4-1 0 16,-5 0 1-16,-2 3-2 0,-1 4 1 0,-7-2-3 15,2 3 1-15,-4 1-4 0,-2 2-2 0,-1 2 0 16,-3 3-1-16,2-1 0 0,-1 2 0 0,-2 2-2 15,1 1 0-15,2 3-1 0,3-3 3 0,3 4-2 0,-2 5 1 16,1 1-3-16,6-2 1 0,-1 5 2 0,3 3 1 16,-1-1-1-16,3 6-2 0,-1-2 2 0,6-6-1 0,2 3 2 15,2 0-1-15,4-6 1 0,1 2-1 16,6-4 1-16,1-1 1 0,3-1 0 0,3 0 1 0,2-3 1 16,-1 1-1-16,3-4 2 0,0-1-1 0,3 0-1 15,1-2-1-15,-1 0 1 0,5-4-1 0,-1 1-1 16,0-2 0-16,4-2-6 0,-5-3-6 0,4 0-28 15,0-1-14-15,-3-1-21 0,2 1-27 0,-6-4 66 16,1 2-56-16,1-1-18 0</inkml:trace>
  <inkml:trace contextRef="#ctx0" brushRef="#br0" timeOffset="128250.59">22201 9850 1249 0,'9'5'474'16,"-4"-10"-356"-16,0 5-101 0,0 0 12 0,1 1-40 0,-2 8-11 16,0 6-2-16,0 0 0 0,-1 2 0 0,-2 3 3 15,-1 1 5-15,0 1 4 0,-4 0 5 0,1 2 6 16,0-4 6-16,-3-3 0 0,0 3 4 0,-2-2-4 16,0 2 0-16,2-4-2 0,-2 1-1 0,1 0 2 15,0-2-3-15,3-1 2 0,-1-1-2 0,2-5 2 16,0-3-1-16,0-3 3 0,3-1 4 0,0-3 1 15,2-8 3-15,0 1 2 0,1-5 5 0,1-2 0 16,3-3 3-16,0 0-1 0,1-4-1 0,1 1 1 16,1-1-2-16,0-2-2 0,3-3-5 0,-3 1-1 15,3-1-2-15,-2-1 1 0,0 4-2 0,4 3-2 0,2-5 1 16,0 3 1-16,1 6 2 0,0 1-1 0,-3 2-1 0,5 3-2 16,-3 4-2-16,1-3 0 0,-3 6-3 0,0 3-2 15,-2 2-1-15,3 2-2 0,-3 6 0 0,-4 0 1 16,1 6 1-16,0-2 0 0,-8 10-1 0,4-3 1 15,-4 2 1-15,-2 5-1 0,0 3 1 0,0-3 0 16,0 1 0-16,-2 2 0 0,-1-5 0 0,0 1 0 16,-1-1-2-16,1-4 2 0,0-4 1 0,0-8-1 15,2-3-1-15,0-1 0 0,-4 10-1 16,4-5-1-16,-2 2-7 0,0-1-7 0,2-6-14 0,1-4-15 0,3 0-77 16,-1-3-85-16,1-1 156 0,1-2-110 15,-1-1-55-15</inkml:trace>
  <inkml:trace contextRef="#ctx0" brushRef="#br0" timeOffset="128617.5">22743 9977 1019 0,'13'6'401'0,"1"-6"-286"0,1-5-86 16,-1 2 16-16,0-2-27 0,1 3-10 0,0-3-3 15,-1-1-1-15,3 1-2 0,-4-2 6 0,1 0 4 16,-1-7 5-16,2 4 6 0,2-2 3 0,-1-2 1 15,-2 1-1-15,-2-2 0 0,2 2-4 0,-2 1-5 16,-2 1-6-16,-2-2-4 0,-2 1-3 0,-2 2-2 16,-1-2-2-16,-2 2 0 0,0 1 1 0,-4 3-4 0,-3 0 2 15,-2 1-2-15,1-1 0 0,-5 4 1 0,0 2 0 0,-3-2 0 16,-4 2-1-16,4 0 3 0,-1 2 0 0,1 1-1 16,-5 3-1-16,1 2-1 0,-1-1 2 0,2 4-1 15,0 3 1-15,-3 1-1 0,4 6 1 0,1 0-2 16,5 2 1-16,-4 0 1 0,8 0 0 0,-1 1 0 15,4-1 0-15,2 0 1 0,2-3-2 0,1-2 3 16,3-2 2-16,3-1 0 0,3-1-2 0,1-1 1 16,2-3 0-16,3-1 2 0,-3 1-3 0,2-2 1 0,0 0-2 15,-1-3 0-15,4 0-1 0,-3-1-2 0,-1-2-18 16,2-1-14-16,-2-2-18 0,2-1-30 0,3-3 59 16,-6-2-45-16,1 0-18 0</inkml:trace>
  <inkml:trace contextRef="#ctx0" brushRef="#br0" timeOffset="128942.02">23165 9843 919 0,'4'2'352'0,"-1"-2"-264"0,-1-1-72 0,-1 2-4 16,0 1-7-16,1 9-5 0,1-3-3 0,-3 3-1 0,0 4 0 15,0 0-3-15,0 2 2 0,-1 1 3 0,-2 0 1 16,0-2 0-16,1 2 3 0,-2-3 1 0,2 0 1 15,-1-1 3-15,1-1 0 0,1 1-1 0,1-4 2 16,0-1 2-16,0 0 0 0,0-2 10 0,1-2 4 16,1-3 4-16,1-1 5 0,1-1 8 0,1-3 5 15,2-4 3-15,0 0 3 0,1-3-5 0,1-4 0 16,3-3-2-16,-1 0-4 0,2-4-6 0,2-4-5 16,1-2-2-16,0 0-2 0,0 3-7 0,-2 1-3 0,1-1-2 15,0-3 0-15,-2 8-5 0,-5 1 0 0,0 2-2 0,0 0-3 16,-1 3-2-16,0 1-2 0,-1 1 0 0,-2 4-3 15,1-1-7-15,-1 4-6 0,2-2-6 0,-5 5-11 16,-1-2-36-16,1 2-25 0,1 1-33 0,-1 0-50 16,-1 1 117-16,-1 1-86 0,3 1-28 0</inkml:trace>
  <inkml:trace contextRef="#ctx0" brushRef="#br0" timeOffset="129522.46">23768 10107 1154 0,'15'-6'470'0,"-3"-4"-333"16,-5-4-103-16,0-2 30 0,-2-1-50 0,-5-2-15 15,3 0-2-15,-2 1-5 0,-2 2-2 0,-5-3 0 16,-5 1 2-16,2 2 2 0,-2 4 5 0,-3-2 1 16,-1 1 1-16,-2 6 0 0,0 0-1 0,0 5 0 0,-1-3-1 15,0 10-4-15,-2 0 2 0,4 4 0 0,-1 3-1 16,1 3 0-16,1 2-1 0,1 1 1 0,2 2 0 15,2 0 1-15,1 0 0 0,2 1 2 0,2-1-1 16,4-1 1-16,0-4 2 0,2 0-1 0,5-2 2 16,4-3-1-16,0-1 3 0,3-4-3 0,3-3 3 15,2-1 0-15,0-1 1 0,3-1 2 0,1-2 1 16,0-5 1-16,0 1 0 0,2-3 6 0,-1-1 2 16,-2-2-3-16,0 1 2 0,0-3 1 0,-1 0-3 15,-6 0-1-15,3-2 1 0,-6 4-6 0,-5 0-5 0,0-2 3 16,-1 2-2-16,-4 3-1 0,-2 1-1 0,-2 2-1 0,-2 0-5 15,-1 3 0-15,-1 2 0 0,1 1 0 0,-1 1-1 16,-2 5 0-16,-3 3-2 0,2 0 3 0,3 5 2 16,-2 2-2-16,-1-1 3 0,3 5-2 0,0-2 0 0,1 4 0 15,2 1 3-15,2 0-3 0,-2-3 1 16,2 4-2-16,1 1 1 0,2 2-3 0,-1-1 1 16,2 1 1-16,0 0-2 0,1-2 0 0,0-1 2 0,-1 0 2 15,-1-2-1-15,0-1 3 0,-1-4 0 0,1-2 0 16,-1-3 1-16,0-2 2 0,0 1-2 0,0-3 3 15,-1-2 0-15,0-3-1 0,0 2 0 0,-1 0 1 16,-1-3-1-16,0 1-2 0,1 0 2 0,-3 0-3 16,1 1 0-16,-1-1 1 0,2 1-2 0,-1-1 0 15,-1 0-2-15,2 2-4 0,-3-3-3 0,1 0-3 16,2 1-4-16,-2 1-5 0,0 0-8 0,-1-2-2 16,-1 2 1-16,1-2 5 0,1 0 3 0,0 1-6 15,0-1-2-15,2-1-7 0,0 0-4 0,0 0-39 0,2 0-31 16,0 0-79-16,1 0 133 0,-2 1-112 0,2 2-51 15</inkml:trace>
  <inkml:trace contextRef="#ctx0" brushRef="#br0" timeOffset="129976.98">24083 9949 922 0,'0'15'355'16,"3"-4"-266"-16,-1 1-73 0,3-1 7 0,2 4-23 16,-1 1-4-16,1-4-2 0,3 6-3 15,-2-4-3-15,0-1-1 0,1 0 1 0,3-2-3 0,-2-2-5 16,0-2-8-16,1 1-17 0,-1-5 35 0,0-1-19 16,3-2-9-16</inkml:trace>
  <inkml:trace contextRef="#ctx0" brushRef="#br0" timeOffset="130200.93">24569 9841 1027 0,'1'2'381'0,"-1"3"-262"0,0-2-89 15,-2 8 29-15,-2-2-36 0,1 0-16 0,-4 5-2 16,-2 6 1-16,-6 5 1 0,2-2 4 0,-6 0 5 16,2 4 12-16,-1 1 6 0,-9 0 3 0,2 3 1 0,-2 0 1 15,0 0-2-15,-3 12-6 0,3-3-3 0,-5 4-14 16,3 6-6-16,4-2-3 0,-3 1-1 15,3-1-4-15,0-1-5 0,4-6-1 0,2 1-8 0,2-7-28 16,2-3-18-16,4-5-25 0,1-2-38 16,3-7 83-16,5-3-65 0,6-9-22 0</inkml:trace>
  <inkml:trace contextRef="#ctx0" brushRef="#br0" timeOffset="131135.25">25589 9738 335 0,'-10'-10'214'0,"-1"2"-80"15,1-1-73-15,1 2 30 0,1 1-4 0,-2 4-6 16,1-2-7-16,1 4-22 0,1 0-1 0,-2 6-2 16,2-1 1-16,-3 1 7 0,2 5-2 0,2 2-7 15,-2-2-2-15,-1 6-10 0,1 1-4 0,1 2-3 16,0 2-5-16,2 2-11 0,-2 4-6 0,3 1 1 16,0-1-4-16,2-2 1 0,1 2-2 0,1-5 0 15,3 1 0-15,-1-4 0 0,4-3 1 0,2 0 5 16,1 2 4-16,2-7 1 0,1 2 5 0,5 1 2 0,-1-4 5 15,7-6 2-15,-2 2 2 0,-1-2-1 0,2-4-3 16,4-1 3-16,0-6-1 0,1 2 0 0,-4-3-4 0,6-5-1 16,-1 2 0-16,2-5-1 0,-1-1-1 0,-1-4 3 15,1 3-1-15,-5-6-2 0,4-1 2 0,-5-4 3 16,-3-2-2-16,-1-2 2 0,-4 2-3 0,0 1-6 16,-4-2-1-16,-4 4-3 0,-1 3-3 0,-5 3-7 15,-1 4-1-15,-3 4-3 0,1 1-3 0,-3 4-2 16,-1 3 0-16,0 5-1 0,0 0 0 0,0 3 0 15,-3 4-1-15,0 7 2 0,1-1 2 0,0 4 1 16,-2 4 0-16,3 5 1 0,-1-1-1 0,2 5 2 16,1 2 0-16,2-1 1 0,-5 0-1 0,7 0 0 15,-4-1-1-15,2 1-1 0,-2-2-1 0,2-5-2 0,-1 1-7 16,-1 0-10-16,4 1-9 0,-3-3-5 0,0-3-8 16,4-3-8-16,0 2-35 0,4-9-15 0,-1 3-20 15,1-4-29-15,4-8-81 0,4-1 156 0,3-3-102 16,7-6-30-16</inkml:trace>
  <inkml:trace contextRef="#ctx0" brushRef="#br0" timeOffset="131550.68">26582 9954 1040 0,'16'-19'460'16,"-1"2"-289"-16,-4-2-122 0,2-5 30 0,-6 5-42 15,1-1-15-15,-5 3-14 0,-3 3-6 0,-4 1-4 16,-1 1-3-16,-4 0 2 0,-4 2 3 0,-3 1 1 0,1 1 2 15,-4 2 5-15,-1 0 0 0,-2 5 0 0,-1-1 0 16,2 2-1-16,-1 2-6 0,-2 1 4 0,-1 3-4 16,4 0-2-16,0 1 0 0,5 1-2 0,-3 1 1 15,6 3-1-15,-1-2 2 0,4 2-1 0,7-2 0 0,0 3 2 16,6 2-1-16,-3-2 2 0,10 0-1 0,2 1 0 16,1 1 3-16,7 0 0 0,-3 1 2 0,5 1-2 15,0-2 1-15,3 1-1 0,-2 2 2 0,-2-2-2 16,2 1-1-16,-6 0-2 0,3 0 1 0,-8-2 2 15,-1 1 0-15,-4-1 1 0,-1 0 2 0,-4-1 4 16,-2-1 2-16,-2 1 2 0,-4-1 1 0,-3 0 3 16,-2-1 0-16,-4-1-1 0,1 0 0 0,-4 0-3 15,-1-2-1-15,-5-3-2 0,5 0-4 0,-4-1-1 16,-2-1-3-16,2-2 0 0,3-1-1 0,-2-1-1 16,3 0-1-16,4-2-3 0,0-1 0 0,5 0-10 15,2-2-6-15,6 1-12 0,-2-3-10 0,4 1-12 0,6 0-14 0,5 3-29 16,1-3-13-16,-1 0-7 0,6 4-11 0,0-3-14 15,8 3-55-15,7 0 122 0,-3-1-73 0,-1 0-7 16</inkml:trace>
  <inkml:trace contextRef="#ctx0" brushRef="#br0" timeOffset="132734.06">27049 10150 272 0,'17'-9'265'0,"-3"-2"-55"15,1 1-104-15,-5 0 85 0,-2-1-32 0,-2 0-27 16,-3-2-23-16,-1 1-29 0,-4 1-8 0,-3-2-8 15,-2 3-7-15,-4-3-14 0,-3 2-6 0,0-3-6 0,-4 1-2 16,-1 2-10-16,-2-2-2 0,-2 4-3 0,2-3-6 16,-4 5-7-16,0 4-1 0,0 3 1 0,1 1-3 15,1 7 0-15,-3 2-3 0,7 5 0 0,-4-1 1 16,3 3 2-16,4 4-1 0,2 2 0 0,2-1 0 16,1-2 3-16,5-1-1 0,2 4 2 0,0 2 0 15,3-3 1-15,1-3-1 0,5 0 1 0,3 1 2 16,6-2-1-16,0 0 2 0,-1-3 1 0,6-6 0 0,0 2 1 15,8-8 1-15,-3 4 2 0,-1-9 0 0,6-4 8 16,-1 0 1-16,-3-9 2 0,0 4 3 0,3-5 2 16,-4-3 1-16,-4-1-3 0,1 3 0 0,-6-1-5 15,0-1 0-15,-3 5-4 0,-1-2-4 0,-6 3-3 16,-1 1-1-16,-3 4-2 0,0 1-2 0,-2 1-4 16,-4 2-3-16,0 0 0 0,-2 3 1 0,1 2-2 15,-1 3 0-15,-1 1 0 0,0 0 1 0,-1 4 0 16,1 3 2-16,-2 3-1 0,2-1 1 0,-1 1-3 15,1 2-2-15,2 2-4 0,1 1-4 0,-1 1-16 0,3-2-7 16,3 1-7-16,-1-2-12 0,5 0-19 0,0-4-5 16,6-3-2-16,0-2-1 0,-1-1 13 0,7-6 1 0,5-2 9 15,-1 0 10-15,0-5 22 0,2-2 10 0,3-3 6 16,3-1 9-16,8-5 7 0,-1 0 12 0,-5 2 4 16,4-1 3-16,2-3 14 0,2 0 6 0,-2 0 4 0,-5 2 3 15,-1-1 11-15,2-1-1 0,-11 2 1 0,2 0 0 16,-3 1-4-16,-7 0-3 0,-1 1-2 0,-3-1-4 15,-4 1-11-15,-4 0-5 0,-5 1-6 0,-1-1-2 16,-4 0-12-16,-4 0-4 0,-3 4-2 0,-3 2-4 16,-2 1-4-16,-2 2 1 0,0 5-3 0,-1 0-1 15,0 7 1-15,-1 1 0 0,2 4 0 0,1 2 0 16,1 1 1-16,1 3 1 0,2 2 0 0,2 1 1 16,2-1 0-16,0 2 0 0,6 1 2 0,-2-2-3 15,6 2 3-15,3-2 0 0,4-2 1 0,0 0 2 16,6-1 2-16,2-2 1 0,6-2-1 0,0-1 5 0,-3-3-1 15,7-4 0-15,3-4 6 0,1 2 1 0,-3-4-1 16,1-6 2-16,1-2 2 0,0-4 2 16,-2-5 3-16,1 0 1 0,-4 1-3 0,-1-2-3 0,1-4 3 15,-4-2-3-15,1 1-2 0,-6 1-4 0,2-4-4 16,0 1-1-16,-3 0-5 0,-4-1 0 0,1-1-3 16,0 1 1-16,-5 0-3 0,1 2 2 0,-2 2-3 15,0 0 0-15,-2 6 2 0,1-1-1 0,-1 5-5 16,-1 4 1-16,-1 6 1 0,0 1-3 0,1 4 3 0,-1 6-1 15,0 7 0-15,-2 3 0 0,-2 5 5 0,0 7-2 16,0-1 2-16,-2 4 1 0,1 0-1 0,-1 3 1 16,-1 1-1-16,1 1 1 0,-1 3-2 0,-1 2 2 15,-2 4-2-15,-1-1 1 0,-1 3 1 0,-1 2-2 16,-1-4 2-16,0 1 0 0,0-5-1 0,-2-3 0 16,-2-3 1-16,2-1 0 0,0-5 0 0,-2-3 0 15,-1-5 0-15,2 0 0 0,0-4 2 0,5-7 0 0,-2-2 0 16,-2 0 1-16,5-4 1 0,1-3 1 0,4-4 0 0,-4-3 1 15,4-8 1-15,-1 3-1 0,2-2 3 0,3-4-1 16,2-7-3-16,3-3 0 0,-4 1 1 0,7 1-1 16,5-4-2-16,-2-3 1 0,10 2-3 0,-1 0 1 0,5 1 2 15,-2 0 2-15,11-1-1 0,-2 4 2 16,2-1 1-16,5 2 0 0,0 1 1 0,0 1-1 0,4 0-2 16,-1 3-1-16,1 2 1 0,-1-3-2 0,-1 6-2 15,2-1 2-15,-1 1 0 0,2 2-3 0,0 1 4 16,0 1-1-16,-1-3 0 0,0 1 0 0,0 0 0 15,0-2-1-15,-1-1 0 0,-3-2 2 0,-2-3-2 16,-2 0 1-16,0-1-2 0,-4-2-1 0,-1-3 2 16,-3-1-2-16,-5-4-1 0,0 0 2 0,-3 0-2 15,-4-3 0-15,-3 1-2 0,0 1 0 0,-4 3-1 16,-4 6-2-16,-3-1-1 0,3 1-2 0,-5 5-1 16,0 4 2-16,-1 6-1 0,-1 1-2 0,-4 10 1 0,3 1 2 15,-1 2 3-15,0 4-1 0,-3 9 3 16,0 7-2-16,0-2 3 0,4 6 1 0,-3 1 0 0,1 2 3 15,2 0-3-15,0 0 1 0,3-1-1 0,-1 0 0 16,4-5 0-16,0 0 0 0,4-2 0 0,0-1 0 16,7-2-1-16,-1-2 0 0,2-2-2 0,3-3-2 15,4-4-7-15,0-2-10 0,4-1-45 0,0-5-27 16,1-4-28-16,2 2-36 0,3-3 100 0,0-4-87 16,5 0-25-16</inkml:trace>
  <inkml:trace contextRef="#ctx0" brushRef="#br0" timeOffset="133552.87">24221 11584 1060 0,'7'-6'415'0,"1"2"-304"0,-1-1-89 0,-3 3-2 16,2 2-7-16,-4 2-3 0,2 4-5 0,-2-3-3 0,-3 9 0 0,-1 0 4 16,0 2 3-16,-1 1 2 0,1 1 0 0,-2 3 0 15,1 2 1-15,-1 2 0 0,0 0-4 0,1-3 0 16,-1 2-4-16,1 3-2 0,1 0 1 0,-1-4-2 15,0-3-2-15,1 1-18 0,1 0-11 0,1-8-21 16,0 0-25-16,-1-3 55 0,1-2-44 0,-1-5-17 16</inkml:trace>
  <inkml:trace contextRef="#ctx0" brushRef="#br0" timeOffset="133710.53">24198 11318 1445 0,'-2'-11'551'0,"2"-1"-399"16,2-7-127-16,-2 0 14 0,0 5-54 0,3 3-21 0,3 3-47 16,0 1-20-16,2 3-21 0,-3 1-18 0,3 1-86 15,-1 1 145-15,0 0-98 0,0 1-21 0</inkml:trace>
  <inkml:trace contextRef="#ctx0" brushRef="#br0" timeOffset="134152.1">24691 11531 1535 0,'8'-3'673'0,"-6"-9"-515"16,2 9-150-16,-3-2-12 0,-1 5-42 0,0-1-11 15,-2 13-2-15,-1 0 1 0,-2 4 4 0,-2 6 6 16,-3 3 12-16,1 1 13 0,-1 1 22 0,-2 3 3 0,-2 3 2 15,2-2-1-15,1 1 4 0,-1 0-1 16,1-4 1-16,1-1-1 0,0-3-3 0,2-6 1 16,2-3-1-16,0 1 2 0,1-8 0 0,2-2 3 15,2-5-2-15,-1 0 2 0,0-1 4 0,4-5-1 0,2-7 5 16,-2 0-1-16,3-1-4 0,3-3 2 0,0-4-2 0,5-3 0 16,1-3-3-16,-2-1 0 0,1 4-6 0,1 0 1 15,2-4-1-15,1 3 0 0,2 8-1 0,-4-1 0 16,4-1 0-16,1 1 1 0,0 6 0 0,0-1 1 15,1 2-1-15,1 0 0 0,-1 2 1 0,-2 3-1 16,-3 1-1-16,1 2-1 0,0 2 0 0,-2 0 0 16,-1 2-2-16,-3 4 0 0,-3 4 0 0,2-3-3 15,-1 7 0-15,-5 1 2 0,0 5-3 0,0-1 2 0,-4 3 1 16,0 2-1-16,-1 3 0 0,0 2 2 0,0-5 0 16,-1-3-3-16,-2 1 1 0,3 2 0 0,0-3-3 15,1-8-7-15,-1-1-11 0,0-1-46 16,1-4-29-16,1 1-52 0,0-5 108 0,4-4-105 15,-3-4-51-15</inkml:trace>
  <inkml:trace contextRef="#ctx0" brushRef="#br0" timeOffset="134362.04">25210 11629 1380 0,'24'-7'534'0,"0"4"-387"0,0-5-122 0,1-2 15 0,2 5-33 16,2-1-12-16,3 2-2 0,-2 1 1 0,0 1 3 16,-1-3-1-16,-1 4 3 0,-1-2 1 0,-1 1 0 15,-1 1 1-15,-3 1-1 0,-1 0 0 0,-2 0-16 16,0 0-21-16,-4 1-79 0,0 0-97 0,-2-1 166 16,-1-1-117-16,-5-2-98 0</inkml:trace>
  <inkml:trace contextRef="#ctx0" brushRef="#br0" timeOffset="134650.84">25516 11345 1113 0,'-8'7'413'0,"1"8"-323"0,1-2-80 0,1 3-6 16,0 8-9-16,-3 4 0 0,1 1-1 0,-1 2 5 15,-2 2-1-15,1 3 0 0,2-1 2 0,-2-5 2 16,0 4 1-16,-2 4 1 0,4-1 1 0,1-2 2 16,-1-2-2-16,0-3 1 0,2 2-1 0,5-6-2 0,0 0-1 15,2-5 1-15,-1-4 0 0,3 0-1 16,6-5 2-16,-3-3 1 0,-1-3 1 0,2-2 0 16,-1 0 2-16,9-5-5 0,-2 0 2 0,-2-4-3 15,7 1-2-15,0-1-3 0,1 1-3 0,2-1-31 16,-3 0-26-16,0 2-57 0,-1-1 92 0,3 1-77 15,-3 1-45-15</inkml:trace>
  <inkml:trace contextRef="#ctx0" brushRef="#br0" timeOffset="135016.04">26295 11729 1474 0,'27'0'566'16,"-2"-5"-414"-16,-9-9-121 0,-1 2 20 0,2 2-38 16,-2 3-16-16,0 2 0 0,-5 2 0 0,1-4 1 15,-2 1 1-15,-2 0 1 0,0 2 2 0,-2-2 2 16,-3-2 0-16,0 0 0 0,-2-3 0 0,1 2 0 16,-4-1 0-16,-2-2-3 0,2 0 0 0,-4 0 0 15,1 2-1-15,-3-1 0 0,-5 2-3 0,-3 0-3 16,5 3-1-16,-8 0 1 0,0 4-1 0,-6-1-2 15,-4 4-2-15,1 1 0 0,2 2 2 0,4 4 1 0,-6 2-1 16,1 3-1-16,4 6 2 0,3-4 1 0,-2 8 1 16,0-1 1-16,6 8 2 0,-4-2-1 0,6 3 4 15,0 1-2-15,5 2 0 0,-1-1 2 0,6-3 0 16,1 0 0-16,4-3 0 0,0-2-1 0,3-3-7 16,2-4-4-16,6-4-7 0,-2 2-10 0,5-4-36 15,1-3-25-15,4-3-36 0,0 1-64 0,1-3 129 16,4-3-91-16,-1-2-30 0</inkml:trace>
  <inkml:trace contextRef="#ctx0" brushRef="#br0" timeOffset="135416.01">26638 11639 1416 0,'0'0'502'0,"-1"-1"-427"16,-1 1-97-16,-3 3-33 0,1 2-4 0,-5 8 3 15,3 0 0-15,-4 0 11 0,1 9 7 0,-2 1 13 16,0 0 11-16,2-1 16 0,-1 3 1 0,-1 0-1 16,1 0 3-16,1-3-3 0,1 0 0 0,-1-2-1 0,1 0 4 15,6-6-3-15,-3 0 2 0,3-2 1 0,1-7 1 0,0-1 5 16,3-4 3-16,6-2 3 0,0-3 1 0,-1-4 9 16,1 1 2-16,6-6-1 0,0-2 2 0,3-3-3 15,-1-3-3-15,3 0-1 0,-1-1-4 0,2-1-10 16,-1 0 0-16,2 2-3 0,0 4 1 0,0-1 2 15,1 4 3-15,-4 3 1 0,4 0 2 0,-2 5-1 16,-2 1-1-16,-5 4-1 0,3 0-2 0,-3 2-5 16,-2 3-5-16,3 3-1 0,-6-1-2 0,0 1-1 15,-6 4 1-15,2 1-1 0,-2 2 0 0,0 0 2 16,-4 2 2-16,-4 1-3 0,3 2 2 0,-1 3 0 16,1 0 1-16,1-4 2 0,-3 4-1 0,-2-2-2 15,3 2 0-15,0-4 0 0,-3-2-20 0,4 1-14 16,-3-1-16-16,0-2-21 0,6-4-81 0,-2-2-83 15,2-1 165-15,1-2-123 0,9-4-77 0</inkml:trace>
  <inkml:trace contextRef="#ctx0" brushRef="#br0" timeOffset="135783.18">27377 11687 871 0,'11'-8'582'15,"0"1"-274"-15,-9-4-229 0,-2-3 255 0,-4 1-320 16,-1 1-31-16,-4 5-15 0,-4 0 3 0,-4 1 2 16,-1 1 3-16,-2 1 10 0,-3 4-73 0,-1 0 87 0,2 1 3 15,0 1 3-15,5 3-4 0,-3 2 0 16,0 0-2-16,5-1-1 0,3 2-2 0,-1 1 0 0,1 2-1 16,6 0-1-16,-3-2 3 0,5 1-1 0,3-1 0 0,1 0 1 15,5-1 0-15,5 1 2 0,0-3-1 0,4 0 1 16,-1 2 1-16,6-2 0 0,2 2 1 0,0 0-2 15,2 0 1-15,-1 5 2 0,1-2-2 16,-1 1-1-16,-2 0 0 0,-6 7 0 0,2-7 0 0,-4 7 1 16,-3-2 1-16,-2 0-2 0,-4 0 2 0,-6 0 2 15,0-1 1-15,-6-3 0 0,0 3 0 0,-6-5 3 16,-3 1-1-16,-2-2 0 0,1 0 3 0,1-1-2 16,2-4-4-16,-3 2 0 0,-3-2-2 0,7 0-1 15,0-2-1-15,2-2-5 0,0 2-23 0,3-3-15 16,-2 0-19-16,6-4-19 0,2-1-92 0,1 1 124 0,1-3-85 15,2 1-43-15</inkml:trace>
  <inkml:trace contextRef="#ctx0" brushRef="#br0" timeOffset="135959.03">27531 11810 925 0,'2'6'418'0,"1"-6"-270"16,0 3-109-16,-1 0 35 0,-1-2-44 0,-1 10-24 15,-2-3-5-15,-3 1-6 0,2 4 1 0,-5 2-1 16,1-2 2-16,0 3 3 0,-2-1 1 0,2-2 1 16,-4 0-1-16,3 2-22 0,-1-2-21 0,4-1-33 15,-2 0-59-15,3-4 101 0,1-1-73 0,3-4-33 16</inkml:trace>
  <inkml:trace contextRef="#ctx0" brushRef="#br0" timeOffset="136117.71">27579 11471 1492 0,'1'-11'570'0,"4"-1"-431"0,-3 0-119 0,0 1-17 15,2 4-32-15,-3 2-19 0,0-3-6 0,0 5-8 16,-1-1-4-16,0 3-8 0,-1 0-11 0,1 0-50 16,0 0-86-16,0 0 168 0,1 4-101 0,2-1-81 15</inkml:trace>
  <inkml:trace contextRef="#ctx0" brushRef="#br0" timeOffset="136452.71">27881 11739 522 0,'2'2'284'0,"2"-1"-143"15,0-1-83-15,0-3 68 0,0-2-33 0,-2-1-9 16,4 0-1-16,-2 2-5 0,-1 0 1 0,4 0 8 16,-2-1-3-16,0 4-20 0,1-1-10 0,3 2-12 0,-4 0-6 15,3 2-9-15,0 0-5 0,1 2-14 0,3-2-1 16,-1 1-2-16,2 1-1 0,1-2-1 0,4 1-1 15,-2-3 1-15,2 1 0 0,-1 0-1 0,1-1-5 16,-2 1-4-16,0-1-3 0,-1 0-2 16,-4 0-12-16,1 1-13 0,-4-1-23 0,-1 1-26 0,-5-1 61 15,1 0-41-15,-3 1-17 0</inkml:trace>
  <inkml:trace contextRef="#ctx0" brushRef="#br0" timeOffset="137333.29">28140 11492 926 0,'2'-6'451'0,"0"0"-271"0,-2 5-127 15,1-2 68-15,-1 3-74 0,0 2-25 0,-1 5-22 16,-1 1-2-16,0-1 0 0,-3 6-2 0,0-1 4 15,-1 6 6-15,-2-1 1 0,-1 4 1 0,1-2 2 0,-1 3 2 16,-1 3-1-16,1 3 0 0,-1-1-1 16,2 0-2-16,0 2-1 0,-2 0-2 0,2-1 0 0,0-3-2 15,1-1 2-15,3-2-2 0,-2-1-2 0,-1-2 3 16,4-2-2-16,3-5 3 0,-3 0-2 0,3-1 0 16,0-1-1-16,0-5 3 0,3 5-1 0,0-7 2 15,4 2-2-15,-1-2 1 0,1-1 0 0,0 1-2 16,1-3 1-16,2 1-1 0,0-1 2 0,1-4-3 15,-1 2 0-15,1 0-3 0,0-1-9 0,1 1-6 16,-2-2-8-16,-1-1-9 0,3 0-32 0,-2 0-24 16,1-1-34-16,-2-3-75 0,1 3 139 0,0-3-88 15,2-1-34-15</inkml:trace>
  <inkml:trace contextRef="#ctx0" brushRef="#br0" timeOffset="137548.76">28374 11709 1201 0,'5'-4'546'0,"7"4"-346"0,-4-3-154 0,-4-2 57 15,-1 5-78-15,0 0-22 0,0 3-9 0,3 7-2 0,0 1-1 16,-4 1 1-16,2 4 8 0,0 1 2 0,2 4 0 16,0 0 1-16,0-1 0 0,1 3 3 0,-2-3-1 15,3 2 1-15,0-4-4 0,1-1-2 0,-1-5-2 16,-3 2-2-16,1-2-20 0,1-4-19 0,3-4-26 15,-3-1-38-15,0-1-73 0,0-4 127 0,2-5-113 16,1-1-80-16</inkml:trace>
  <inkml:trace contextRef="#ctx0" brushRef="#br0" timeOffset="137731.7">28732 11690 1146 0,'3'4'462'0,"-2"0"-326"0,-4-2-110 16,-3 1 23-16,-1 0-37 0,-2 5-14 0,-4 2-4 15,1 2 3-15,-2 3 3 0,0 4 6 0,-2 3 12 16,1 2 2-16,-1 3 3 0,-3 6 2 0,0 4 2 16,-1-4 0-16,-5 11-4 0,-3 0-4 0,-2 8-11 15,0-4-2-15,-3 17-6 0,-2-8-7 0,-1 1-49 16,-1 6-32-16,5-11-46 0,2 3-100 0,3-12 169 16,2-10-122-16,9-14-51 0</inkml:trace>
  <inkml:trace contextRef="#ctx0" brushRef="#br0" timeOffset="141848.87">23158 14102 567 0,'-1'-1'298'0,"-2"-4"-149"0,0 1-85 0,-1-1 52 16,2 0-47-16,1 2-3 0,1 2 11 16,-2-2-1-16,-2 0-14 0,3 2 2 0,-3 1-1 0,1 0 4 15,-2 3-6-15,0 1-4 0,0-2-16 0,0 3-8 0,-2 5-3 16,2 2-6-16,-1 5-5 0,0-1-8 0,-1 8-1 16,0-3 0-16,0 11-5 0,2-2 2 0,-2 2-2 15,1 4-1-15,1-1-1 0,0-1-1 0,-1 0 1 16,1 0-3-16,4-1 1 0,-1-1 1 0,-1-1-2 15,3-3 1-15,0-4 0 0,4-1 1 0,-1-5 4 16,1-3 4-16,0-3 5 0,2-4 5 0,2-7 12 16,2-2 1-16,6-11 2 0,-3 0 2 0,7-7-6 15,2-5-1-15,6-2-5 0,-1-2-6 0,3-3-12 16,3 0 0-16,-2 0-3 0,1 1-1 0,-1 1 0 16,-3 2-2-16,-3 3 0 0,1 2 1 0,-7 1-1 15,-2 6-1-15,-4 3 0 0,-3 1-3 0,0 3 0 0,-6 8-3 0,-1 5-1 16,-1 0-2-16,-2 3 1 0,0 7 0 0,0 0-1 15,-6 3 2-15,-1 5-1 0,1-2 3 0,1 0 2 16,1-1-1-16,-4 3 2 0,1-1-2 0,5-2 3 16,3-3-1-16,-1 0 2 0,0 3 1 0,4-11-1 15,0 2 3-15,8-3 4 0,-2-5 4 0,6-3 2 16,-2-2 1-16,7-4 4 0,2-4 1 0,3-4 2 16,0-2-1-16,1-2 2 0,3-2 1 0,3-1-1 15,-3 0 3-15,0-1 4 0,1 0 3 0,-5-1 2 16,2 0 1-16,-3-1-3 0,-5-1-3 0,-7-1 0 0,4 1-4 15,-7 2-11-15,-3 0-3 0,0 3-5 0,-2 1-3 16,-5 3-6-16,0 2-5 0,-4 2-4 0,1 2-6 16,-2 2-20-16,-3 2-15 0,0 1-14 0,-2 1-21 15,3 1-22-15,1 5-34 0,-3 2-180 0,-4 1 232 16,3-2-133-16,-1 5-67 0</inkml:trace>
  <inkml:trace contextRef="#ctx0" brushRef="#br0" timeOffset="142215.79">24953 13653 951 0,'-8'4'511'16,"-5"3"-284"-16,5-4-169 0,-3 0 126 0,1 0-178 16,-4 7-6-16,0 5-6 0,-4 12-1 0,1-5 2 15,-2 3 4-15,-5 4 3 0,2 4 5 0,-2 3 1 16,2 2 3-16,-4 5 6 0,-1-5 3 0,-1 17-4 16,2-4 1-16,-2 4-4 0,0 8-2 0,1-2-2 15,-3 3-4-15,4 4-3 0,1-3-2 0,1-1 1 16,-3 2-1-16,4-6 0 0,3 2-2 0,5-11 0 15,0 0 2-15,-3-11 0 0,7-8 0 0,-2-4-2 0,5-1 2 16,2-10-2-16,-2-1-2 0,0-6-4 0,2 1-6 16,2-4-12-16,1-4-8 0,0-1-8 15,1-2-17-15,-1-3-66 0,3-2-61 0,2-2 132 0,-1-1-91 16,0 1-39-16</inkml:trace>
  <inkml:trace contextRef="#ctx0" brushRef="#br0" timeOffset="144031.75">25050 14196 1238 0,'-3'7'518'16,"1"-7"-365"-16,2 5-122 0,-2-2 53 0,0 9-83 15,2 3-6-15,-2 7-3 0,1-1 2 0,-1 5 2 16,-1 3 1-16,-2 2 2 0,0-2-1 0,0-3 2 0,2 0 0 16,-3 6 0-16,0-2 0 0,1-2 1 0,1 0 0 15,1-2-1-15,0 4 1 0,-1-4-1 0,-1 0 2 16,3-4 0-16,1-7 4 0,-2-3 3 0,2-2 6 0,-1-5 4 16,1-5 7-16,1-3 7 0,1 1 2 0,1-9 2 15,1 3-1-15,-2-7 0 0,2-3-2 0,4-4-3 16,-3-1-1-16,2-2 3 0,1-3 2 0,1 0 1 15,2-2 1-15,0 1 4 0,2-1 2 0,-1 4 1 16,2-1-4-16,0 2-9 0,-1 2-4 0,1 3-5 16,0 2-2-16,-3 2-9 0,0 2-6 0,1 2-3 15,-2 1-3-15,-1 4-4 0,-1 1-2 0,0 6-2 16,0-2-2-16,0 5-2 0,-2 3 2 0,1 2 0 16,0 5 0-16,0-1 2 0,-2 2 0 0,1 3 0 15,0 1 2-15,-2-2 2 0,-1 2-1 0,-2 4 0 0,1-1 2 16,1-3-3-16,-2 0 2 0,-2-1 3 0,0 3 0 15,0-2 0-15,0-1 0 0,-1-3 2 0,0-3-1 0,2 0 4 16,-1-2 1-16,1-4 0 0,1-3 1 0,0-1 6 16,0 2 1-16,1-7 0 0,2 1 0 0,0-5 0 15,0 0-1-15,2-6 0 0,1 0-2 0,0-3-5 16,1-3 0-16,3-1-2 0,-2 2 1 0,5-2-1 16,-2 0-2-16,4 2 0 0,-3-1 0 0,5 3-2 15,0-2 1-15,-2 3 0 0,5 1 0 0,-1 1-2 16,-1 1 0-16,-4 1 0 0,4 4 0 0,0 1 0 15,-2 4-2-15,1 3 1 0,-2-2-2 0,-1 6 1 16,1 3 1-16,0 4-2 0,-1 0 0 0,-4 2 1 16,2 2 1-16,-2 0-1 0,-1 2 1 0,-1-2 2 0,-4 0-2 15,-1 1 3-15,1 1-1 0,-1-3-1 0,-2 0 1 16,-1 0 0-16,0 2-1 0,-1-3-3 0,0 0 0 16,0-1 1-16,0-1-1 0,-2 0-7 0,1-2-6 0,-2-1-7 15,2-2-8-15,-1-2-30 0,2 2-15 16,-3-5-21-16,1 0-33 0,-1-3 86 0,2-1-62 0,1-10-14 15</inkml:trace>
  <inkml:trace contextRef="#ctx0" brushRef="#br0" timeOffset="144664.72">25951 13534 1116 0,'4'-3'421'0,"4"2"-325"0,0-2-85 0,0-2 1 16,3 3-14-16,0-1-2 0,-1 1-1 0,2 1 5 15,-3 0 1-15,2 0 5 0,-1 1 2 0,-2 0-1 16,1 0 0-16,-1 1 1 0,0-1 1 0,0 2-3 16,-1-1-1-16,0 2-3 0,-1 0 0 0,-2-1-1 15,1 2-1-15,-3-1 1 0,2 1-2 0,-3-2-2 16,-1 0 2-16,0 1 0 0,-1 0 0 0,-1-2 1 0,1 3 0 0,-2-1 0 16,-1 1 4-16,3-1-1 0,-2 2 0 15,-1-3 0-15,1 1 1 0,-1 1-2 0,0-1 0 0,0 0 3 16,2 0-2-16,-1-1 0 0,0 3-1 0,1 0 1 15,0-2-1-15,-1 2-2 0,1 0 3 0,-1 0-3 16,0 1 0-16,0 2-1 0,-1-1 1 0,0 1-1 16,-1 0 1-16,1 1 0 0,-2 0 0 0,1 1 0 15,-2-1 0-15,0 0 1 0,0 0-1 0,-2 3 0 16,2-2 0-16,-1 1 0 0,0 0 1 0,-1-2-1 16,-1 3 0-16,1-3 0 0,0-1 1 0,3 0 1 15,-2 1-1-15,-2-3 0 0,3 1 1 0,-1-1 0 16,3-4 1-16,-1 3 4 0,-3-4 4 0,6 0 2 0,-4-1 5 15,4-1 7-15,0 0 2 0,3-5 2 0,0 1 0 16,4 0-1-16,-1-2-3 0,1-2-3 0,4 2-1 16,0-3-6-16,2 1-4 0,1 3 0 0,0 2-2 15,-2-3-1-15,2 3-1 0,0 0-1 0,0 3 1 16,0 2-1-16,1 2 1 0,0 0 0 0,-1 0 0 0,3 3-3 16,-1 2-1-16,1 1 0 0,-2-1-1 0,4 4-2 15,-1-3-1-15,-1-1-4 0,1 1-1 0,-1-1-18 16,1-1-18-16,-4 1-25 0,2-1-31 0,-2-3 69 15,-2 1-54-15,-2 3-22 0</inkml:trace>
  <inkml:trace contextRef="#ctx0" brushRef="#br0" timeOffset="154199.79">19828 14427 965 0,'0'-2'473'0,"-1"-1"-274"16,-1 0-128-16,2-1 49 0,0 2-37 0,-1 1-51 16,1 1-6-16,2 0-7 0,-2 1-6 0,6 0-2 15,-2 2 3-15,-1 4 4 0,0 1 1 0,2-1 5 0,5 6-1 16,0 6 5-16,3 0-1 0,-4 2-7 0,9 3-6 16,1 4-1-16,5 5-4 0,3 7-3 0,-3-3-1 15,3-3-5-15,-2 2 0 0,3 2-1 0,0 2 0 16,-1-2-3-16,-5-7 1 0,3-1 1 0,1 4 0 15,-6-9 0-15,1 1 2 0,-2-6 0 0,-2-5 1 16,-4-2 2-16,0-1-1 0,-3-4 4 0,-5-5 1 16,-1-3 2-16,3-1 0 0,-6-7 4 0,-1-5-1 0,0-4 0 15,0-2 1-15,-5-4-3 0,0-4 2 16,-6-2-2-16,-2-1 2 0,1-1-1 0,-7 0 2 0,1-2 4 16,-4 1 0-16,1 0 6 0,-1 1 1 0,0 1 0 15,1 2 2-15,-1 3 0 0,1 0-2 0,2 8-2 16,2 0-3-16,3 5-6 0,2 4-4 0,-1 4-1 15,3 0-7-15,1 2-2 0,4 4-2 0,-1 2-2 16,-1 0-2-16,1 2 1 0,2 2 1 0,3 2-2 0,1 2 3 16,0 4-1-16,1 0-2 0,0 0 5 0,2 1-1 0,3 0 1 15,-1 1-1-15,2 1 2 0,-3-4 1 0,7 1 0 16,-6-1 1-16,9-5 1 0,-1 3-1 0,3-4-1 16,0 2 2-16,6-7 0 0,-1 2-1 0,2-1 1 15,1-3-2-15,0 2-1 0,-2-2 1 0,1-1 1 16,-2 0-1-16,0 2-1 0,-5-3 0 0,0 2-2 15,-3-2 1-15,-4 2-2 0,2-2-7 0,-5 2-26 16,-2-1-16-16,-1 2-19 0,-3-2-24 0,-2 2-72 16,-4-2-47-16,0-1-83 0,-1 3 189 0,0-2-160 15,-3-1-66-15</inkml:trace>
  <inkml:trace contextRef="#ctx0" brushRef="#br0" timeOffset="154879.81">19803 14924 1137 0,'8'-8'490'16,"-2"3"-327"-16,3-2-121 0,0 6 28 0,-1-3-28 15,9 8-26-15,-3 1-15 0,5 6-1 0,3 5-2 16,0 6 0-16,1 1 0 0,-1 6 2 0,1 5 1 16,0-1 0-16,1 2 3 0,0-2 4 0,0 3 0 15,0-3-1-15,1 1 2 0,0-2 0 0,-1-1 1 0,4-3-1 16,-2-2 0-16,1-4 1 0,2-2 6 0,-6-10 7 15,3 2 5-15,2-8 20 0,-4-5 5 0,-1-6 6 16,1 0 1-16,-4-8 1 0,2-1-2 0,2-5-8 16,-4 0-5-16,-4-5-20 0,1-3-7 0,-2-5-6 15,0 1-2-15,-1 4-9 0,-5-3-4 0,2 0-9 16,-1 0-9-16,-1 3-8 0,-3 6-10 0,-3 3-11 0,2 0-34 16,-5 3-16-16,2 1-20 0,-2 2-17 0,-1 8-31 0,-3 0 101 15,-2 3-74-15,0 6-4 0</inkml:trace>
  <inkml:trace contextRef="#ctx0" brushRef="#br0" timeOffset="155280.96">20005 14365 1448 0,'-3'-1'574'0,"3"-1"-418"0,1 4-127 16,3 1 35-16,0 7-66 0,3 2-5 0,1 9 0 15,-1 1 1-15,3 6 3 16,-1 8 0-16,0 6 3 0,0-2 0 0,2 5 6 0,-2 2 2 0,2-2 2 16,2 0 4-16,0 0 7 0,2-5 5 0,1 0 1 15,0-1 2-15,-2-6-3 0,3-2-4 0,0 7-1 16,3-2-3-16,-5-5-9 0,1 0-5 0,1 1-1 16,1 2-4-16,-2-2 0 0,-1 1 0 0,-1-7-3 0,-2 0-3 0,2-1-10 15,-5-4-5-15,3 2-5 0,-4-6-9 0,0 2-32 16,0-2-23-16,-3-2-32 0,-1-2-56 0,5-1 123 15,-3 2-84-15,5-8-28 0</inkml:trace>
  <inkml:trace contextRef="#ctx0" brushRef="#br0" timeOffset="157784.06">20010 16235 1015 0,'-4'0'476'16,"0"0"-298"-16,0-5-132 0,3 3 44 0,-1-1-59 15,2 1-33-15,-1 2-12 0,1-3 2 0,0 2 7 16,1-2 6-16,2 3 11 0,-4-1 31 0,-3 0 6 0,2 1 8 16,1-2 1-16,-2 2-2 0,3 1-4 0,-3-1-1 15,-2 0-4-15,5 0-14 0,-2 0-4 0,-2-1-4 0,4 1 3 16,-2 0 0-16,-1-2-1 0,2 0-3 0,1 2 4 15,0 0-1-15,0 0-1 0,2 0 0 0,-2-1-4 16,0 1 0-16,0-1 0 0,1 0 0 0,2-3-1 16,1 3-2-16,1-4 1 0,1 1-1 0,0 0 3 15,2-2-1-15,0 0 0 0,0-3-1 0,5 2-3 16,-3-1 1-16,4-3-2 0,-1 0-3 0,5-2-3 16,2 3-2-16,2-2-1 0,2 1-1 0,4-2-4 15,-3 0 0-15,7 4-2 0,0 1 1 0,0 0 0 16,0 0 0-16,0 5-2 0,2-1 0 0,-4 4 1 15,-1 0-2-15,-6 1 2 0,3 2 0 0,-4 3-2 16,-2 2-1-16,-6 3 1 0,1 1 0 0,-4 2 0 16,-3 2 0-16,-2 3-2 0,-3-1 1 0,-1 1 3 15,-2 1 0-15,-5 2-2 0,-1-1 2 0,-3 0 0 16,-3 1 1-16,-1-2-1 0,-2 1 1 0,1-2 0 0,-7-2 0 16,-1-1 0-16,1 3 0 0,2-6-1 0,-3 1 2 15,-2-2 1-15,-1 3-2 0,4-4 1 0,-1 1-2 16,2-2 0-16,3-1 2 0,-2-2 0 0,7-2-2 15,4 1 0-15,3-3 0 0,-1 1-2 0,2-2 2 16,5-1-1-16,3 1-3 0,3 2 2 0,2-2 0 16,6 2 0-16,-1-3 0 0,5 1 0 0,3 3 0 15,3 0-1-15,-2 1 2 0,2 1-3 0,2 1 1 16,-3 1-2-16,3 2 0 0,-3 1 1 0,-1 1-1 0,-2 3 3 16,-1-2-2-16,-5 0 1 0,0 2 0 15,-2-1 3-15,-3 3-3 0,-1-4 4 0,-5 2-1 0,-2 1 1 16,1 0 1-16,-1 0 3 0,-3-1-2 0,-4 2 0 0,-2 0 3 15,-3-1-1-15,-2-1 0 0,2-1 2 0,-4-3 0 16,-3 1 2-16,-2-4 0 0,1 1 2 0,0-3-3 16,-3-1 2-16,0 1 1 0,-2-5-3 0,1 3 0 0,0-3-2 15,0-2 0-15,-2 0 0 0,1-1-2 0,1-1 1 16,0-1-5-16,3 0 2 0,0 1-1 16,1-1-6-16,5 0-4 0,2 1-9 0,-1-1-7 0,4 1-41 15,2 1-23-15,4 1-33 0,-2 2-40 16,4 0 106-16,4 4-84 0,3-2-25 0</inkml:trace>
  <inkml:trace contextRef="#ctx0" brushRef="#br0" timeOffset="158849.66">21071 16033 1178 0,'-2'3'646'0,"-1"-1"-364"16,3-4-200-16,0-6 84 0,2 3-89 0,6-5-41 0,0 1-24 16,0 0-6-16,4-3 4 15,3 1 4-15,0 0 8 0,2 3 12 0,-1-1 4 0,1 3 5 0,0 1 2 16,3 1-2-16,-1 3-1 0,1 0-4 0,2 1-7 16,-2-1-10-16,1 1-3 0,-1 3-5 0,0-1-3 15,-2 2-2-15,-1 2-4 0,1 3 0 0,-6-1-2 16,1 1-2-16,-1 4-1 0,-3 3 1 0,-5 0 0 15,1 0-1-15,-5 4 1 0,-1 1 0 0,-3 3-1 16,-7 4 1-16,1-2 2 0,-1-1 1 0,2-3-3 0,-8 1 2 16,-1-2 0-16,3-4-1 0,-1-4 2 0,0 1 1 15,-2-1 0-15,6-8 0 0,-2 2 3 0,6-2 0 16,1-3-1-16,3-1 3 0,1 1-3 0,2-2 0 16,1 0-2-16,4-2-1 0,1 0-1 0,1-1 0 15,3-1-2-15,3 3 0 0,3-1-1 0,1 1 0 16,3-1 1-16,-1 1-1 0,2 1-1 0,0 4 1 15,1-1-2-15,2 2 1 0,-4 1 0 0,-2 0 0 0,0 5-2 16,0 2 3-16,0-2-1 0,-4 2-1 0,-2-1 3 16,-2 3-1-16,0 3 1 0,-4 1 0 0,1 0 0 15,-6-2-1-15,0 5 2 0,-2 1-1 0,-2 1 0 16,-4 2 0-16,-3-2 1 0,0 1 3 0,-2 2-2 16,-2-4 0-16,-1-1 2 0,-2-2 0 0,-3-1 0 15,1-1 0-15,-3-2-1 0,2-2 1 0,-2 1 1 16,-2-3-2-16,-3-2-1 0,5 2 2 0,-4-4-2 15,2-3 2-15,1 1-2 0,0-1-1 0,3-3 0 16,4 2-1-16,1-3 0 0,0 0-4 0,5-2-4 0,0 1-7 16,3-3-22-16,0 2-17 0,3 0-22 0,-2 0-24 15,5 0-84-15,1 1-49 0,1-1-97 0,2 0 214 16,6 1-184-16,1-2-79 0</inkml:trace>
  <inkml:trace contextRef="#ctx0" brushRef="#br0" timeOffset="159413.44">22242 16139 1630 0,'-2'0'663'0,"-3"0"-473"16,-2 0-149-16,-5-1 20 0,-1 1-40 0,-3 4-18 16,1-1-6-16,-2 5-5 0,-3 0 1 0,-2 6 0 15,0-3 1-15,2 4 4 0,-2 3 1 0,3 1 1 16,1 2 0-16,-2 2 0 0,4 0 0 0,2 1 0 16,3 0-2-16,0-2-1 0,3 3-2 0,4 3-2 15,-5 1-2-15,8-2 1 0,1 2-1 0,0-2-1 0,3 2-1 16,6-4-1-16,0 2 3 0,-1-6 3 0,7-4 2 0,5-1 0 15,5-3 2-15,4-5 2 0,-4-5 2 0,5-2 3 16,4 2 4-16,-1-10 1 0,1-2 5 0,0-5 12 16,2-2 9-16,-7-7 5 0,5 2 6 0,-5-3 14 15,-1-4 1-15,-1-1 3 0,-1 0 1 0,-7 2-7 16,1-2-4-16,-6 2-6 0,-4 1-3 0,1-1-12 16,-9 3-7-16,-4 1-3 0,-3 0-6 0,-5 0-7 15,-4 2-4-15,-1 2-4 0,-4-2-3 0,1 3-5 16,-7 5-9-16,-7 1-29 0,1 1-23 0,5 3-32 0,-9 5-47 15,1 3-71-15,-4 6 146 0,0 8-110 16,1-5-36-16</inkml:trace>
  <inkml:trace contextRef="#ctx0" brushRef="#br0" timeOffset="164129.23">22989 15819 1313 0,'-4'1'527'0,"0"1"-384"0,-3 0-114 0,4 3 14 16,1 1-28-16,-1 3-13 0,1 0-4 0,-1-1 1 0,-1 8 0 15,-1 0 8-15,4 2 6 0,-4-1 7 16,0 1 3-16,-2 3-1 0,1 5 5 0,-3 4-1 0,2-3 3 15,3 2-10-15,-5 2-6 0,4 1-5 0,0 2-3 16,-4-2-2-16,5-2-4 0,2 1 0 0,-3-2-3 16,3-1 1-16,2-5 1 0,0 0-1 0,2-2 0 15,3-4 1-15,0-3 2 0,0-2-2 0,4-3 2 16,-4-6 3-16,5-1 3 0,0-2 2 0,3-3 2 16,0-4-1-16,2-3 1 0,0-1 0 0,3-2-1 15,-1-2-1-15,-3 0-4 0,2 2-1 0,-3-2-3 16,-1 2 0-16,-2 3-1 0,-1-4 1 0,-2 9 0 15,0-1-1-15,-1 4-4 0,1-1 2 0,0 6-3 16,0 1 2-16,0 2-4 0,0 5-3 0,0 2-2 16,0-2 2-16,1 3 0 0,-2 1-1 0,1-1-1 0,1 1 1 15,0-4 2-15,2 0 3 0,4-3 4 0,0-1 1 16,1-4 5-16,3-3 5 0,2-2 5 0,1-3 4 16,-2 1 3-16,2-7 2 0,0-2 10 0,-2 0 4 15,3-1 3-15,-2-1 4 0,-2-2 2 0,1-4 4 16,-2-3 0-16,-1-1-1 0,-1 3-9 0,-2-2-4 0,-4-3-4 15,-1-5-5-15,0 4-4 0,-2 1-9 0,0-1-1 16,-2-3-2-16,1 8-2 0,0-1-2 0,-3 2-1 16,1 3-5-16,-2 2-2 0,2 0-3 0,-3 2-9 15,0 1-2-15,0 5-7 0,0 0-7 0,-3 2-34 16,0 3-14-16,0 3-24 0,-2 0-28 0,3 3-134 16,-2 4 189-16,4 5-121 0,0-4-63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6-03T19:31:11.2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10761 1858 776 0,'4'-9'295'0,"2"7"-222"0,-2-7-61 16,-1 4-4-16,3 5 0 0,-4 6-4 0,3 0 1 15,-2-2 7-15,-3 7 5 0,-1-2 12 0,2 5 7 16,-3-2 4-16,0 2 1 0,1 1 7 0,-4 4 1 15,1 4-3-15,1-3-6 0,1 1-8 0,-3 3-6 0,-1 9-3 16,-1 1-4-16,-1 9-4 0,0-5-5 0,0 9-5 16,0-1-1-16,-1 6-2 0,1-2 1 0,-3-1-3 15,3 0 2-15,-1-4-1 0,1 2 0 0,-1-7 1 16,1 2-1-16,1-8-1 0,1 2-1 0,0-6-1 16,2-2-3-16,1-10-5 0,0 1-4 0,1-7-19 15,-1-5-11-15,2-4-18 0,1-3-22 0,-1-5 55 16,1-3-43-16,0-7-11 0</inkml:trace>
  <inkml:trace contextRef="#ctx0" brushRef="#br0" timeOffset="498.91">11590 1914 716 0,'-6'-3'341'0,"1"3"-208"0,2-3-93 0,-1 3 15 0,2 2-13 15,0 3-14-15,-4 5-13 0,2 2-12 0,-3 2 0 16,1-2 0-16,-7 6 0 0,2-2 2 0,-2 3-2 15,0 0 2-15,-2-1-1 0,0 1 4 0,-3 3 3 16,1-2 1-16,-1 7-1 0,-1-2 1 0,-1 4 1 16,-2 4 0-16,1 3-1 0,3 0-2 15,3 2-4-15,-3 0 0 0,5-2-1 0,1-2-2 0,4-1-1 16,4-6 0-16,1-2 0 0,2 0 1 0,1-5 1 16,4-4-4-16,0 0 4 0,3-1-2 0,1-3-1 15,3-2 2-15,0-2-1 0,4-2 1 0,5-6 1 16,-3 1 1-16,0-5-2 0,3-4 4 0,1 0 2 15,-1-3-1-15,-1-3-1 0,0-4 1 0,-1 2 1 16,-1-3 2-16,-2-2-1 0,-5 0 2 0,2 0-3 0,-4 0 3 16,-1 1 0-16,-6 0-1 0,1-3-2 0,-2 5-2 15,-2 2-1-15,-5 3-2 0,-1-3 0 0,-3 4-3 16,1 3-1-16,0 3-1 0,-4 4 0 0,1 1 1 16,1 1-2-16,0 2-2 0,4 4-3 0,-3 1-2 15,3 2-3-15,-3 1-24 0,3 0-15 0,1-3-23 16,-3 3-24-16,5-1 65 0,-2 2-52 0,3-5-19 15</inkml:trace>
  <inkml:trace contextRef="#ctx0" brushRef="#br0" timeOffset="898.85">12024 2005 1241 0,'0'-5'516'16,"6"-1"-413"-16,0 10-102 0,-3 1-18 0,2 6-2 16,0 2 1-16,-10 6-1 0,2 1 3 0,-3 2 9 15,-5 0 2-15,1 0 8 0,0 0 3 0,0-1 7 16,1 3 2-16,2-4 3 0,0-2 2 0,2 0-1 16,0-2 3-16,4-1-4 0,1 0 2 0,0-4-5 15,1 0-4-15,2-1-1 0,1 0-4 0,4-2-2 16,-1-1-1-16,3 1 0 0,-3-1 0 0,4 2-2 15,0-1 0-15,1 3-1 0,1 0 2 0,-3 0-1 0,0 1-1 16,0 1 1-16,3 2-1 0,-2-5-1 0,-3 1 1 16,-2 1 0-16,3 2-1 0,-6-2 1 0,3 2 2 15,-5-3 0-15,-1-1-1 0,0 4 2 0,-4-5-1 16,-2 1-1-16,-5-1 3 0,1 1-3 0,-4-2 1 16,-3 1-2-16,-2 0 2 0,2-3-2 0,-3-1 1 15,-2-5-2-15,2-4-5 0,-1 1-4 0,1-10-4 16,2-1-5-16,4-4-22 0,-6 0-14 0,8-4-24 15,-1-1-30-15,5-4 74 0,0 2-54 0,2-4-18 16</inkml:trace>
  <inkml:trace contextRef="#ctx0" brushRef="#br0" timeOffset="1098.23">12120 2019 854 0,'14'-8'429'0,"3"0"-242"0,2-1-123 16,1 4 62-16,3 0-67 0,3 4-9 0,2-3-13 15,3 4-20-15,2 2 0 0,2-2-4 0,0 1-4 16,-3 1-1-16,-7-2-4 0,1 0 1 0,2 1-2 16,-7-2-4-16,-7 0-2 0,0-1 1 0,-2-1-4 15,2-1-4-15,-1 0-3 0,-3 0-9 0,-1-2-10 0,5 2-49 16,-1 1-43-16,2 2-108 0,0 2 174 0,0 5-142 16,1-3-74-16</inkml:trace>
  <inkml:trace contextRef="#ctx0" brushRef="#br0" timeOffset="1819.15">13347 2363 955 0,'3'0'294'0,"-5"-2"-231"16,-2 2-55-16,-1 0-3 0,-3 7-5 0,1-1-2 16,-1 1 2-16,0 1-1 0,-5-1 1 0,-2 2 2 15,3-1 5-15,0-2 4 0,0 2 12 0,-1-2 4 16,2 3 3-16,1-3 5 0,-2 2 0 0,1 1-1 15,1 2-2-15,1 2-6 0,1 1-11 0,2 2-5 16,3-2-5-16,-1 2-5 0,3 0-6 0,1 0-1 0,5 4-2 16,-1-3-1-16,4-3-2 0,3 1 3 15,3-3 1-15,-2-3 2 0,7-3 5 0,-1-6 1 0,6-5 0 16,0-1 5-16,-3-1 1 0,2-7-3 0,4-3 2 16,-1 1-2-16,-1 0-2 0,-5-1 0 0,-5-1 0 0,4-3 0 15,-6-2 1-15,-2 0 0 0,-2 3 2 0,-3-3 4 16,-4-3 2-16,0-3 0 0,-2 4-1 0,-5 2 0 15,0-2-1-15,1-1 2 0,-2 11-6 0,1-2-2 0,-4 4-1 16,1 4-1-16,0 4 0 0,1 0-2 16,1 5-4-16,-1 0-3 0,0 1-3 0,1 1-8 0,0 2-58 15,0 0-53-15,6 2 101 0,-3 1-71 0,3 1-57 16</inkml:trace>
  <inkml:trace contextRef="#ctx0" brushRef="#br0" timeOffset="2248.77">13901 2186 1116 0,'15'-4'464'0,"1"4"-323"0,-9-2-128 0,0 4 46 15,-7 10-85-15,4 1-2 0,-4 6 2 0,-6 5 4 16,0 3 3-16,-8-1 3 0,4 1 16 0,-4-1 6 15,5-4 5-15,3 3 0 0,-7-4 8 0,8-2 0 16,-5-1 1-16,9 0 0 0,-3-4-3 0,-2 0-4 0,2 6 0 16,-5-5-5-16,8 1-5 0,0-1-1 0,1-2-1 15,0 2-1-15,0-6 1 0,3 0 0 0,0-3 1 0,2-1 2 16,1-3-4-16,1-2 1 0,4-5-1 16,-5 0-3-16,11-3-6 0,-7 1 0 0,3-10-3 15,-1 4 1-15,4-6 2 0,2 0-1 0,-4-4 3 0,3 2 4 16,-6-2 4-16,4-1 2 0,-1 4 2 15,-1-1-2-15,-4 5 0 0,2 3-1 0,0 8-1 0,-1-3-1 16,-3 6 0-16,1 4 0 0,-1 2-1 0,0 3 1 16,-1 3-1-16,-1 2 1 0,-2 2 3 0,2 0-3 15,-1 1 1-15,1 1-1 0,-2-1 1 0,2-1 2 16,-2-2-1-16,2 0-1 0,0 3-1 0,-1-1 2 16,0-5-1-16,-1 2 0 0,1-1-1 0,0-1-8 15,0 0-11-15,-2-1-19 0,0-3-29 0,2-4-121 16,-2 2 148-16,0 0-92 0,1-3-64 0</inkml:trace>
  <inkml:trace contextRef="#ctx0" brushRef="#br0" timeOffset="2480.79">14617 2189 1293 0,'16'5'486'0,"3"-6"-385"16,3 5-106-16,-2-2 19 0,4 8-54 0,1 5 2 16,-2-4 2-16,5 2 4 0,-4-4 13 0,0 1 9 15,1-7 10-15,1 0 3 0,-1-5 8 0,2-4-1 0,-4-1-1 16,-5-2-2-16,-1-5-8 0,-3-1-17 16,-1 2-36-16,-2-4-50 0,-5 2 80 0,0-1-58 0,-3 2-28 15</inkml:trace>
  <inkml:trace contextRef="#ctx0" brushRef="#br0" timeOffset="2798.97">14776 1951 1080 0,'7'12'471'0,"-2"-6"-323"0,1 8-122 0,-5 3 69 15,0-2-108-15,4 12-4 0,-5-1-1 0,0 5 4 16,0 1 7-16,-3 1 1 0,0-1 5 0,-2 0 6 16,1 2 6-16,0-2 2 0,-1-2 6 0,0-2 7 15,0-4 1-15,-1-2-1 0,1-1-1 0,0-3-2 16,-1-2-3-16,0-2-3 0,2 2-5 0,-1-1-9 16,2-1-1-16,0 0-1 0,1 1 2 0,0-2-2 15,1 0 0-15,1 0-1 0,0 0 0 0,3 1 0 16,1-3 0-16,3 1 1 0,-1-3-1 0,1 2 0 0,5-5-2 15,3 0 3-15,2 1 0 0,0-4-1 0,4-1-6 0,-1 0-6 16,3-1-21-16,1-1-20 0,0 0-18 0,-2-1-30 16,-5 0-49-16,0 0 99 0,-2-3-74 0,-2 1-19 15</inkml:trace>
  <inkml:trace contextRef="#ctx0" brushRef="#br0" timeOffset="3314.23">10025 4009 1056 0,'-13'13'417'0,"0"1"-305"16,-2 9-91-16,3 4 19 0,0-2-40 0,1 13-1 0,0 3-2 15,-1-1 1-15,1 1 1 0,-1 2 1 0,5-6 0 16,3-4 2-16,0 0 0 0,5-9 0 0,4-1 2 15,1-2 0-15,2-1-3 0,2 0-1 0,-4-5 0 16,-3 0-20-16,2 1-18 0,-4-7-30 0,1 3-55 16,-2-8 92-16,-2 2-64 0,2-10-29 0</inkml:trace>
  <inkml:trace contextRef="#ctx0" brushRef="#br0" timeOffset="3682.74">10739 4048 1190 0,'2'-13'497'0,"2"4"-384"0,-3-4-110 0,-1 5-17 16,-1 7-7-16,-5 1-1 0,-2 2 1 0,-8 6 0 16,4-1 5-16,-4 1 5 0,-2 4 12 0,-2-1 6 15,3 2 5-15,-2 1 1 0,4 2 1 0,-2 0-2 16,2 3 1-16,5 4-3 0,-3 0-4 0,0 1 1 15,5 2-3-15,-2 2-1 0,4 0-1 0,5-1-2 16,-1 0-2-16,2-3-2 0,4 0-1 0,1-2-3 16,5-1 2-16,5-7-1 0,0-4 0 0,-2-1 3 15,4-6 2-15,0-6 2 0,4-6 3 0,-1 0 2 0,1-5-2 16,0-3 0-16,1-5 0 0,0 1 1 16,-1-8-3-16,0 5 0 0,-4-2 1 0,3-3 1 15,-11 1-2-15,1 1 2 0,-5 0 0 0,-5 3-2 0,-2 5 0 16,-2 0-1-16,-5 3 0 0,-3 5-3 0,3 4-1 15,-1 0-2-15,2 5-10 0,-2 2-9 0,2 2-13 16,0 2-16-16,3 0-40 0,-1 5-22 0,4-1-28 16,-2-1-66-16,4 3 137 0,0 0-91 0,8 2-22 15</inkml:trace>
  <inkml:trace contextRef="#ctx0" brushRef="#br0" timeOffset="4017.18">11395 4041 1245 0,'6'-13'449'16,"-9"-3"-349"-16,-1 4-88 0,-2 2-2 0,-4 4-13 15,-1 6-3-15,-5 3-1 0,0 0 2 16,-2 1 1-16,-5 2 4 0,1 6 2 0,1 0 4 0,1-3-1 16,4 3 1-16,0 5-1 0,1 0 0 0,1 5-1 15,1 0-1-15,3 2 2 0,0 0-2 0,0-1-1 16,6 1-3-16,0 3 1 0,1-3 0 0,3-1 0 0,2-2 0 15,3-2-4-15,3 0 4 0,5-3-2 0,-4-2 3 16,2-1 1-16,2-5 0 0,2-3-1 0,1-3 1 16,3-5 1-16,-3 0-2 0,3-5 3 0,2 1-2 15,2-9 0-15,-2 3 0 0,0-5 0 0,-2-3 0 16,0-2-2-16,-2-3 3 0,-3-1-5 0,-1-2 1 16,-7 0-2-16,4 1 0 0,-5 0-4 0,-1 1-1 15,-5 5 0-15,0 1-2 0,-2 6-1 0,-1 4-5 16,-2 4-3-16,0-2-6 0,0 5-30 0,3 3-24 15,1 1-30-15,0 0-46 0,-1 0 105 0,1 1-80 0,4 6-57 16</inkml:trace>
  <inkml:trace contextRef="#ctx0" brushRef="#br0" timeOffset="4380.96">12042 3979 1041 0,'4'-11'391'16,"1"-2"-307"-16,-3 9-84 0,1-5 14 0,-5 6-39 16,-1 3 2-16,-6 3 1 0,-3 1 3 0,0 1 14 15,-7 1 7-15,3-1 8 0,-6 3 8 0,6-2 2 16,-3 2 2-16,-1 4 6 0,0-2 0 0,0 2 0 16,0 0-2-16,0 5-3 0,1 1-4 0,0 7-1 15,1 0-4-15,5 0-5 0,1 4-3 0,0-2-5 16,3 3 2-16,3-1 0 0,3 0-1 0,1-2-1 15,2-3 1-15,6-5 1 0,3-2 0 0,2 0 3 16,3-8-1-16,8-2 0 0,-1-7 8 0,2 0 2 16,4-6 5-16,-2-4 0 0,-1-4 2 0,3 1-1 15,-6-4 1-15,0-4-1 0,0-2-5 0,-5 1-6 16,1-2-5-16,-5 0-1 0,0 0-7 0,-2-3-1 16,-5 4-3-16,-3 1-2 0,-1 3-16 0,0-1-3 15,-5 5-9-15,0 0-8 0,-2 1-35 0,3 3-29 16,-2 5-52-16,3-1 108 0,-4 1-86 0,4 3-43 15</inkml:trace>
  <inkml:trace contextRef="#ctx0" brushRef="#br0" timeOffset="4730.12">12806 4085 1343 0,'8'2'472'15,"-2"-2"-386"-15,-1 2-89 0,-1 7-12 0,2 9-15 16,1 0 2-16,-4 6 1 0,1-1 2 0,-2 2 9 16,0 0 9-16,2-7 6 0,-3 4 9 0,1-5 10 15,2 1 3-15,0-8-4 0,3 2 1 0,-6-2-4 0,3-1-5 16,-2 1-13-16,3-2-25 0,-6 0-147 16,-2 1 145-16,0-4-79 0,-5-1-69 0</inkml:trace>
  <inkml:trace contextRef="#ctx0" brushRef="#br0" timeOffset="4893.8">13022 3730 1507 0,'-2'-14'472'0,"7"3"-380"16,2 0-92-16,2 7-12 0,-5 4-5 0,1 5 1 15,0 0-4-15,-1-1-4 0,-7 5-7 0,2 1-8 16,-4 0-2-16,1 2-13 0,0-1-19 0,1-1-29 15,-1 1 66-15,2 0-42 0,3 5-9 0</inkml:trace>
  <inkml:trace contextRef="#ctx0" brushRef="#br0" timeOffset="5315.9">13312 4072 1806 0,'19'-2'597'0,"-6"0"-522"0,-2-6-108 16,6 13-18-16,-7 3-9 0,0 11 3 15,1 0 5-15,-8 4 5 0,-1 0 12 0,0 0 31 16,-3-1 11-16,1-1 6 0,-1 1 6 0,1-5 6 0,1 0 2 16,-1-2 1-16,1-1 1 0,-1-2-6 15,-1 3-3-15,0-5-5 0,-3 1-4 0,3-3-7 0,-5 0-2 16,2-1-1-16,-3-3-1 0,2-4-1 0,0 1 1 15,3-4-1-15,0-3-2 0,-1-3-3 0,0 1 1 16,9-6-4-16,-1 0 4 0,4-2 1 0,0-1-1 0,2-4 2 16,0 1 2-16,4 1 1 0,-2-3 1 15,3 3 2-15,2 1-3 0,0 0 3 0,0 3 0 0,2 1 0 16,0-1-2-16,6 3 3 0,-2 2 1 0,-1 3 0 16,-1 1-2-16,3 0 0 0,0 4 0 0,3 1 0 15,1 0 2-15,-6 1-2 0,1 0-2 0,4 0 1 16,1 0 3-16,-1 1-1 0,-5-1-1 0,-5 3 0 0,3 3-2 15,-4 6-1-15,0-3 0 0,-3 1 1 0,-7 8-2 16,-1 1-3-16,-1 7-1 0,-3 0-3 0,-1-1-4 16,-7 5-23-16,2 4-25 0,-8-1-46 0,2 0-78 15,-5-3 135-15,-4 1-92 0,-9-9-41 0</inkml:trace>
  <inkml:trace contextRef="#ctx0" brushRef="#br0" timeOffset="57357.03">15576 1654 686 0,'13'-11'239'0,"3"-8"-177"0,6 8-42 15,-1-5-15-15,5 7 14 0,4 0-1 0,2 3-3 16,1 1-1-16,2 1-7 0,1 0 2 16,1-1 1-16,-2 2 4 0,-3 0 10 0,0 0 4 0,-2-2 2 15,-1 0 2-15,-3 0 1 0,-3-1-3 0,-4 4-4 16,3 1-3-16,-1-2-10 0,-3 3-3 0,-1 5-3 16,-1 2-2-16,-3-1-3 0,-2 4-3 0,0 5 1 15,1 0 0-15,-3 2 0 0,-2 5-1 0,-2 5 1 0,-1 4 0 16,-3 14-2-16,2-7 2 0,-4 7 1 0,-4 6-1 15,2 1 0-15,-4 5 0 0,-1 4 1 0,1 6-2 16,0 0 0-16,0 4 0 0,1-2 0 0,0 2 1 16,0-1-1-16,3-1 1 0,1 0-1 0,1-4 1 15,-2-6 3-15,3 1-2 0,0-1 2 0,0-5 1 16,0 5 1-16,0-5 2 0,0 4 0 0,0-2 3 16,1 1-1-16,1 1 1 0,-1-1-1 0,1-1 0 15,-1 1-3-15,1-4 0 0,-2 3 2 0,0 2 0 16,2-3 1-16,-2 3 1 0,-3-5 3 0,1 1 0 15,0 3 4-15,3-9-3 0,-2 2 2 0,0-7-5 16,1 1 0-16,-2 1-4 0,2 3 2 0,-2-5-7 16,0 3 1-16,-3-5-1 0,1 1-2 0,-3-2 1 15,0-5-1-15,-1 0 0 0,-2-5 0 0,1-4 0 16,-1 0-1-16,-1-2 0 0,-1-1 1 0,0 0 0 16,-2-2 0-16,2 1 0 0,-3 0 0 0,3-5 2 0,-4 1-3 0,0 1 3 15,0-1-2-15,-3-4 4 0,1-1-1 0,1-3 0 16,-6 1 2-16,-5-9 0 0,1 4 4 0,2-3 1 15,-1-3 6-15,-6-1 2 0,-3-5 4 0,-3-2 2 16,3 0 0-16,-4-2 1 0,0-1 0 0,-7-6-6 16,-3 1-3-16,0-1-3 0,-5-2-5 0,3 1 0 15,0 0-4-15,1 2-4 0,1 1 0 0,6 7-1 16,0-1-2-16,7 2-4 0,1 4-5 0,6 0-8 16,0 2-8-16,3 2-30 0,3 2-27 0,2-1-48 15,7 0 92-15,4 3-82 0,3 1-40 16</inkml:trace>
  <inkml:trace contextRef="#ctx0" brushRef="#br0" timeOffset="57990.83">17170 2544 838 0,'3'-10'315'0,"2"4"-237"0,1-1-61 0,-1 4-2 16,1 1-4-16,2 5 4 0,-1 2 6 0,2 2 4 15,-2 3 0-15,0 4 1 0,0 1 2 0,0 4 4 16,-1 4 5-16,1 7 2 0,-2 3-4 0,5 2 3 15,-1 8-2-15,3 2 1 0,0 2-2 0,4 5-8 16,3 3-4-16,3 10-6 0,-2 0-3 0,0 1-8 16,3 9-1-16,-8-7-3 0,2-2-1 0,-4-1 2 15,-7-19-3-15,-1 5 2 0,0-1 1 0,-4-14-2 0,-1-6 1 16,1-1-1-16,-4 1-5 0,-5-9-8 0,3 0-2 16,-2-2-9-16,0-8-9 0,-2-1-28 0,0-8-19 15,1-6-23-15,-4-4-32 0,4-5 88 0,-1 1-64 16,-1-14-17-16</inkml:trace>
  <inkml:trace contextRef="#ctx0" brushRef="#br0" timeOffset="58425.04">18284 2657 1112 0,'24'-11'370'0,"-9"-8"-277"0,0 9-77 0,-4-4 21 16,-4 13-45-16,0-1-2 0,0 3 2 0,-4 5-2 0,-5 2 3 16,-6 3 2-16,-2 1 3 0,0-2 3 0,-2 2 11 15,0-1 5-15,-5 0 1 0,-2 0 8 0,2 2 3 16,-4 1 2-16,-1 5 0 0,-1 1 0 0,0 4-8 16,-1 7-4-16,-2 5-4 0,0-2-5 0,1 6-6 15,1 2-4-15,-1 7-2 0,6-3-2 0,-2 3-2 16,4 3 2-16,4 0-1 0,0-1 2 0,6-2 1 15,4-2 1-15,5-8 0 0,-1 0 1 0,4-7 2 16,5-13-3-16,2 1 2 0,0 0 0 0,1-5 0 16,0-5 1-16,1-5 0 0,2-1 1 0,2-7 1 15,0 2 0-15,-2-5 1 0,1-2-3 0,0-6 5 16,2-1-3-16,-2-4 2 0,-4-1-1 0,1-4 1 0,1 0 1 16,-11-7-1-16,3 2 1 0,-4-2-4 0,-3-2 3 15,-6 2-2-15,1 4 0 0,-5 1-3 0,-2 1 0 16,0 5-1-16,-2 2-1 0,-4 3-1 0,1 3-3 15,-2 4-2-15,0-1-7 0,4 4-24 0,-2 3-11 16,1 1-21-16,-3 0-26 0,3 3-138 0,1 2 172 16,0 0-107-16,1 3-64 0</inkml:trace>
  <inkml:trace contextRef="#ctx0" brushRef="#br0" timeOffset="59145.73">18921 3412 710 0,'14'3'417'0,"-2"-1"-247"15,-4-1-148-15,4 6 105 0,-2 0-245 0,-2 5 83 0,3 4-55 16,-2 0-24-16</inkml:trace>
  <inkml:trace contextRef="#ctx0" brushRef="#br0" timeOffset="59590.67">19213 2688 1232 0,'5'9'437'0,"3"9"-358"0,-1 2-79 16,-4-8-27-16,1 16-15 0,-1 1 0 0,0 4 4 15,-1 4 13-15,-2-3 3 0,-2-4 3 0,0 1 5 16,-2-6 25-16,1-7 4 0,-1 3 14 0,0-2-1 15,1-7 3-15,2-1 2 0,-1-4 0 0,1 1-3 16,1-4-6-16,-1 1-5 0,1-3-10 0,0 1-1 0,0-1-4 16,2 0-4-16,3-1-2 0,0 0-1 0,2 2 2 15,0-2 1-15,5 1-3 0,2 1 1 0,2 0-1 16,2 0 2-16,1 5 0 0,2 1 1 0,0-1-1 16,2 3 1-16,-3 3 1 0,1 1-2 0,-3 1 1 15,-1 1 0-15,-3 1 2 0,-2-1 0 0,-3 1 1 16,-1 0 0-16,-5-2-1 0,0 0 3 0,-2-2-2 15,-1-1 3-15,-6-2 2 0,2 1-2 0,-5-3 1 16,-1-2 0-16,2-3-2 0,-2 1 2 0,-3-2-3 0,-2-1-4 0,-6-2-6 16,0-3-5-16,4 1-10 0,-7-1-9 0,-4-3-12 15,-2-6-43-15,-1-6-26 0,0 2-29 0,5-1-46 16,1-6 118-16,-2-7-111 0,4-4-45 0</inkml:trace>
  <inkml:trace contextRef="#ctx0" brushRef="#br0" timeOffset="59781.98">19415 2630 1374 0,'25'-16'502'0,"1"10"-398"0,1-5-95 16,-9 1-18-16,4 12-8 0,0 4-7 0,3-1-4 15,-3 4 0-15,-4 0-1 0,-1-1 1 0,1 1 4 16,2-3 1-16,-1 2 8 0,-2-5 8 0,2-3 1 15,-2 1-7-15,2-4-11 0,-2 1-17 0,-3-2-69 16,1 0-59-16,-2-1 124 0,-3 2-95 0,-2 0-73 16</inkml:trace>
  <inkml:trace contextRef="#ctx0" brushRef="#br0" timeOffset="60177.06">20093 2668 567 0,'7'-1'189'0,"0"-4"-153"16,-2 4-31-16,-1 0-4 0,-1 3 29 0,-3 4 15 15,-3 1 10-15,1-2 10 0,-3 2 18 0,0-1 4 16,-1 1 6-16,-1 1-2 0,1-2-23 0,-1 3-12 0,0 4-6 15,1-1-10-15,-1 1-19 0,0 4-3 0,2 2-6 16,-2 0-6-16,3 5-4 0,-1-3 0 0,1 0-2 16,2-4 0-16,1 4-2 0,1-5-1 0,1-4-1 0,3-3 3 15,3-1-1-15,-3 0 0 0,8-8 2 0,-2 1-1 16,3-3 1-16,1-3 0 0,2 0 1 0,-1-2-2 16,1-2 0-16,0-2-2 0,0-5-3 0,-1 1 0 15,0 0-1-15,-1-5 1 0,-4-3-2 0,1 2 1 16,-2-1-1-16,-4 1 3 0,-2 4 0 0,-1-3 1 15,-2 2 0-15,0 5-1 0,-2 5 1 0,0-4-6 16,-1 5-27-16,0 2-21 0,-1 1-34 0,1 3-68 16,1 0 116-16,-1 2-83 0,0-1-68 0</inkml:trace>
  <inkml:trace contextRef="#ctx0" brushRef="#br0" timeOffset="60490.78">20735 2542 954 0,'2'8'330'0,"-4"8"-261"0,-3 5-61 15,-1-4-7-15,0 5-5 0,-2 5 8 0,-1 0 4 16,0 6 17-16,-6-1 5 0,1 0 11 0,1-3 7 15,-1 3 9-15,-1-1 1 0,2-1 1 0,-2-2-2 16,-2 1-14-16,2 0-8 16,-2-3-8-16,0 3-7 0,-5 0-12 0,5 2-2 0,-4 2-3 0,-4 1-3 15,1 1-2-15,1-1-1 0,-2 1-2 0,0-3-2 16,3-2-2-16,-6-1-4 0,6-4-3 0,1-2-8 16,3-6-32-16,1 2-24 0,2-4-33 0,3-1-46 15,2-3 108-15,-1-3-83 0,6-1-28 0</inkml:trace>
  <inkml:trace contextRef="#ctx0" brushRef="#br0" timeOffset="60975.6">20925 3152 1102 0,'-13'5'395'16,"-1"-1"-319"-16,0-2-74 0,-1 3-12 0,0 1-3 15,-4 5 1-15,-1 0 2 0,4-1 6 0,-4-1 0 16,3 1 4-16,0-2 4 0,-1 0 4 0,5-1 2 15,2 3 0-15,1-3 0 0,1 2-3 0,2 0-1 16,2 2-3-16,0 0-1 0,3 4-12 0,1-1-6 0,1 0-6 16,1 2-7-16,5-1-11 0,1 1 0 15,4 0 0-15,1-2 2 0,5-3 11 0,4-1 5 16,3-3 8-16,2-1 9 0,-2-3 14 0,8-3 3 0,0-1 2 16,1-3 2-16,-5 0-2 0,0-1-1 15,0-1-1-15,4 0 3 0,-4-5-1 0,-2 0 0 0,0 0 2 0,-2 1-1 16,2-2 11-16,0-3 2 0,-8 0 3 0,-2 2 0 15,-2-4 7-15,2 2 5 0,-11-3-1 0,1 2-1 0,-6-1-6 16,-4-1-3-16,-5 4-3 0,0-2-7 0,-2 2-10 16,-5 3-7-16,-2 1-5 0,-2-2-6 15,-1 0-16-15,-1 1-12 0,-2-1-14 0,-1 2-12 16,-3 0-43-16,-1-1-31 0,-2 4-86 0,2 0 149 16,-6 3-117-16,-2 0-52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6-03T19:38:29.9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14734 9860 608 0,'2'12'227'0,"-1"-2"-162"0,-2-5-45 15,0 12 3-15,-1-4-7 0,2 8 2 0,-2 4 2 16,0 4 3-16,2 1 1 0,-3 4 3 0,0 2 1 16,1 8-2-16,-1 1 2 0,-2 10-3 0,-1 5-4 15,0 8-2-15,-1-2-3 0,-1 8-5 0,0 5-2 16,-1 9-1-16,0-5 0 0,0-2-3 0,-2 4 0 0,1-5-2 16,0 1 1-16,-1-6-2 0,3-7-2 0,-1 3 2 15,1-1 0-15,-1-10-1 0,2-5 1 0,-1-4 4 0,-3 5-3 16,2-11 1-16,0 0 2 0,1-8-2 0,-2 1 1 15,-1-1-2-15,-1-1 0 0,3-6-3 0,1-6-3 16,-1 0-21-16,-1 2-19 0,5-14-34 16,-3 1-64-16,4-6 105 0,0-4-72 0,-2-6-34 0</inkml:trace>
  <inkml:trace contextRef="#ctx0" brushRef="#br0" timeOffset="1133.59">14767 9606 750 0,'-6'-3'308'0,"2"0"-213"16,-2 2-75-16,-1-3 18 0,5 3-27 0,-2-1-6 16,3 3-6-16,1 0 2 0,0 3 3 0,2-2 3 15,4-1 2-15,-1 1 3 0,3 3 4 0,1-2 0 16,3-1 6-16,3-1 0 0,2-1 2 0,-1 1 0 16,4-1-1-16,2-1-1 0,1-3-3 0,0 2-2 0,3 0-3 15,1-1-1-15,2 0-2 0,2-2-1 16,-5 2-2-16,4 1-1 0,7-2 2 0,1 1 0 15,-3-1-2-15,3 3 0 0,6 0-1 0,3 0 0 0,8-2-2 16,-4 1 1-16,-3 1 0 0,-2 2-1 0,10-2 2 16,-7-1-2-16,9 2-1 0,-6-3 2 0,5 3-1 15,2 0 3-15,5-3-3 0,-2-3 1 0,4 5-2 16,-4-4 2-16,11 1 0 0,-4-1 1 0,0-1 0 16,6 1-2-16,-4-3 0 0,3 3 0 0,7-2 1 15,-9 0 0-15,7 0-2 0,-4 0 0 0,1 1-1 16,5 2 1-16,-1-1-1 0,4 2 0 0,-6-2-1 15,0 1 1-15,-4-2 0 0,1-1 0 0,-6 3 1 0,-3-1-2 0,11-3 4 16,0-3 0-16,-12 4 0 0,4-1 2 16,-3-1 1-16,13 1 2 0,2-2 0 0,-3-1 1 15,-3 2-1-15,2 0 0 0,4-3 1 0,3 3-3 16,4 0 0-16,1-2 0 0,-5 2-1 0,1 1 0 0,-7 0-1 16,4 2-1-16,2-1 0 0,-6 4 1 0,5-2 1 15,-11 1-1-15,3 0-1 0,1 1 0 0,-1 2 3 16,3-3-3-16,-2 2 2 0,-1 0-3 0,-6-1 1 15,1 1-2-15,3 1 0 0,-4-2 1 0,5-1-3 16,-6 2 1-16,-1-1 0 0,-2 1-1 0,0 0 1 16,-3-1-1-16,4 0 3 0,-9 2-2 0,1 1 0 15,-4-3 0-15,-1 3 2 0,-2-1-2 0,1 1 2 16,-3 0-1-16,-2-1 1 0,-8 2 2 0,0 0-1 16,-4 1 0-16,-5 0 1 0,-3 0 1 0,0 0 0 15,-4 3 4-15,0-3 0 0,-4 2 0 0,2-1 0 16,-2 0 4-16,-2 0-1 0,-3-2 2 0,1 2-1 0,-5-2-3 15,-2 1-1-15,0-2 2 0,-1 2 1 0,-4-1-4 16,-2 1 0-16,0-2 0 0,-1 0 1 0,-2 0 0 16,-1-3-2-16,1 3-2 0,-3-3 0 0,2 1 0 15,-2-1-1-15,-2 2-1 0,2 1-2 0,-6 0-2 16,1 0 3-16,1 2-2 0,-3 0 1 0,-1 2-2 16,1 0 0-16,-1 3 0 0,0 1-2 0,1 2 1 15,-2 4-1-15,-1 4-2 0,1 2 1 0,-1 9-1 16,0 3-1-16,-1 9 2 0,-1 0-1 0,0 5-1 15,-1 8 1-15,-2 5 0 0,1 5-1 0,0 6 0 16,0 3 1-16,-3 2-1 0,1 4 1 0,1-5 1 0,7 4-2 16,-6 15 2-16,1-4 0 0,-1-12 1 0,5 6 0 15,1 3 1-15,-2 10 0 0,-1 4-1 0,-1-6 3 0,5-9-1 16,2 4 0-16,-6 13 0 0,4-2 1 16,-2-3-1-16,5-14 0 0,-3 15 0 0,1 3 0 0,0-5-1 15,-2-3 0-15,3-4 0 0,1 3 0 0,-1-2 0 16,0-2 1-16,0-12 0 0,1-1 1 0,-2-10 0 15,2-2 1-15,-4-9 1 0,2-9 0 0,-4-3-1 16,0-2-3-16,-1-6-12 0,-3-2-18 0,-3-5-22 16,-1 3-30-16,-9-4-158 0,0-4 187 0,-12-5-116 15,4-1-79-15</inkml:trace>
  <inkml:trace contextRef="#ctx0" brushRef="#br0" timeOffset="2049.61">14266 12129 679 0,'0'0'296'0,"2"0"-195"16,-1 0-72-16,-3-3 17 0,4 2-12 0,4 0-13 15,1 1-9-15,-1-2-1 0,3 2 3 0,1 0 1 0,5-1 5 16,6 0 1-16,-4 1 4 0,0-1 0 0,2 1 4 0,5 0 11 15,1-1 1-15,3 1-1 0,-3-1-2 0,1 1 0 16,5 0 0-16,-2 2-4 0,2-1-4 0,1 0-12 16,0 3-3-16,9-1-2 0,-4 3-4 0,5-1-4 15,7 0-2-15,-2 1 1 0,4-1-2 0,1 2 2 16,0 0-2-16,3-2 1 0,4 1 1 0,-1 0 7 16,6 0 0-16,0-3 1 0,-1 3 3 0,4-2-2 15,-2 0 3-15,4 2 0 0,1-2 0 0,-14 1-5 0,4 3-1 16,8-2 3-16,0 1 0 15,-4 0-1-15,-5-2 1 0,6-1 2 0,10 0 0 0,5-1 0 0,-6 1 1 16,-4 0-5-16,-4-1-3 0,16-2 2 0,-6 3-1 16,4-2 0-16,-12-1-3 0,8 2 3 0,5-2 1 15,3-2 0-15,4-3 0 0,-4 3 1 0,2-2-2 16,-3 0-1-16,-3 2 0 0,7-2-2 0,-7 3 0 16,4 0-1-16,-7 0 0 0,-2 0 0 15,4 1 0-15,-7 0 1 0,4-1-1 0,-1 2-2 0,-3 1-1 16,-2-1 1-16,0-1 1 0,-8 0-2 0,-3 4-1 0,9-3 0 15,1 1 3-15,-11 0 0 0,1 0 1 0,0 2-2 0,4-1 1 16,1 1 1-16,-1-1 0 0,-8 0 2 16,2 1-2-16,2-2 0 0,0 2 0 0,-1 1-2 15,-9-3 1-15,6 1 0 0,3 0-1 0,-9 3-2 0,1-3 0 16,-4 0 1-16,-3-2 0 0,0 3 1 0,4 0-2 16,-6-1 2-16,3 0 0 0,0-2 0 0,0 1 0 15,-1 0-1-15,1-3 0 0,-4 2 1 0,1-2 1 16,0 0-1-16,-1 0-1 0,3 0 2 0,-3 0-2 15,-6 0 1-15,2 0 0 0,1 1-1 0,0-1 0 16,-4 0-2-16,-6 1 1 0,-2-1 0 0,3 0 1 16,-9-1 0-16,3 0-2 0,-5 0 2 0,-3 0 0 0,0-2-2 15,-2 2 2-15,-3-2-3 0,-1 1 1 0,1-1-7 16,0 0-4-16,-2-2-10 0,1 2-11 0,0 0-61 16,0 2-55-16,-1 2 111 0,-1 3-83 0,-4 4-59 15</inkml:trace>
  <inkml:trace contextRef="#ctx0" brushRef="#br0" timeOffset="3951.47">15884 9654 116 0,'-4'9'67'0,"-4"4"-31"16,-1 0-22-16,-1-1 19 0,-1 2-32 0,0 6 4 15,1-1 2-15,-3 6-5 0,2-1 0 0,-3 2-1 16,2 5 2-16,2 4 3 0,-2 0 8 0,1 0 7 15,2 5 3-15,-3-1 1 0,1 0-1 0,0 4-1 16,-2-2 0-16,2 9-4 0,-1 0-6 0,1 5-8 16,1 5-4-16,-1-3 1 0,1 2-2 0,2-5 1 0,1 0-1 0,-2 13 1 15,2-2-1-15,0-10 1 0,1 7-1 0,2-2 1 16,-1 10-1-16,1-2-1 0,2 3 0 0,1-12 0 16,1 0 0-16,0 6 0 0,2 1-4 0,2-3 0 15,-1-13-6-15,0 5-42 0,1 1 44 0,-2-10-24 16,1 2-20-16</inkml:trace>
  <inkml:trace contextRef="#ctx0" brushRef="#br0" timeOffset="4516.1">16684 9541 380 0,'-4'27'166'0,"1"3"-102"16,0 0-38-16,-2 3 4 0,3 4-4 0,-3 8-2 15,1 4 0-15,-2 3-11 0,-2 9-7 0,0 5-1 16,-1-4-5-16,1 0 3 0,-3 3-3 0,0 18 2 16,-2-4 0-16,1-11 3 0,-1 9 1 0,1-4 3 0,-2 18-2 15,0 0-2-15,1-1 1 0,0-14-1 0,-3 10-1 16,3 3-2-16,-3-3-1 0,2 3-1 0,-1-10 1 15,-3-1 2-15,3-2-2 0,-3-1-1 0,3-4 1 16,0-1-1-16,-1-5 0 0,2-4-1 0,-2-3-34 16,5 1-57-16,-2-8 74 0,4-3-43 0,1-8-43 15</inkml:trace>
  <inkml:trace contextRef="#ctx0" brushRef="#br0" timeOffset="5049.71">17839 9707 353 0,'-6'17'165'0,"3"11"-98"0,-1-1-42 16,-7-4 8-16,7 10-2 0,-1 3-3 0,0 9-4 15,2 9 1-15,0-3-3 0,-2 1-10 0,-1 13 7 0,2 1-6 16,-5 6-1-16,1 7-3 0,-1 3 0 0,-1 3-1 15,-2 9 2-15,-2 6 3 0,-1 0 2 0,2 1 7 16,-4 5 7-16,2 4 6 0,1-4 6 0,0 0 1 16,1-2-3-16,1-4-5 0,6-4-4 0,-1-1-7 15,2-11-8-15,0-5-5 0,3-3-7 0,-1 3 1 16,0-9-1-16,0 2 1 0,-1-8-2 0,2 1-24 16,-1-2-14-16,-2-6-20 0,3-5 43 0,-2-2-33 15,3-9-17-15</inkml:trace>
  <inkml:trace contextRef="#ctx0" brushRef="#br0" timeOffset="5599.78">18772 9546 445 0,'5'22'278'0,"-3"-6"-144"0,-4-1-88 15,-1 8 91-15,0-1-119 0,2 8-8 0,0 7 2 16,0 6-1-16,-3 4 2 0,1 2-8 0,-1 8-1 15,-2 0-3-15,1 2 2 0,-1-6 0 0,-3 8-1 0,-1 13 3 16,2-3 2-16,-2-6 0 0,1 8 0 0,-2-2 3 16,0 16-2-16,-2 1 1 0,0 0 0 0,2-12-2 15,-1-2-2-15,-1 17 1 0,-1 1 0 0,3 5-1 16,2-19-3-16,-2 10 1 0,-1 4 1 0,2-4-1 16,1 3 1-16,-2-8-1 0,0-4-1 0,1-6-2 15,2 0 4-15,-1-5-2 0,1-5-1 0,1-2 0 16,-1 0 0-16,2-6-3 0,1 0-8 0,1-10-13 0,-2 0 9 15,1-5 8-15,-2-8-14 0,5-4-4 0</inkml:trace>
  <inkml:trace contextRef="#ctx0" brushRef="#br0" timeOffset="6082.86">19686 9516 547 0,'0'12'202'0,"0"6"-155"16,-1-3-38-16,0-1 3 0,1 5 1 0,-1 4 5 15,0 0 0-15,-2 4 12 0,0 0 3 0,0 8 2 16,-1-2 4-16,1-1-6 0,-3 9 2 0,-2 10 4 15,0-4 0-15,1-1-8 0,-2 5-3 0,1 0-1 16,-4 14-2-16,3 8-3 0,-2-1-1 0,2-9-6 0,1 5-2 16,-1 11 0-16,0 6 1 0,-1 6-1 0,2-12-1 0,-2 11 2 15,0 0-2-15,-1 8-1 0,2-1-1 0,0-1-1 16,0-3-3-16,0-5-2 0,1-1-1 0,-1 2-2 16,0-7-1-16,-1-4 0 0,2-3-2 0,-5-3-16 15,-2-3-16-15,-4 0-21 0,1 0-40 0,2-5 70 16,-6-1-51-16,3-3-20 0</inkml:trace>
  <inkml:trace contextRef="#ctx0" brushRef="#br0" timeOffset="6833.24">14742 10537 635 0,'17'0'288'0,"4"0"-202"0,-2 0-60 16,1-1 2-16,9 1-11 0,5-1 1 0,7 1 1 15,1 0 0-15,-4 0-8 0,11 0 10 0,-2 0 3 16,13-4 3-16,-2 2 6 0,4 0 7 0,7-2 1 16,-1 1-1-16,4-2 2 0,7 1-13 0,-2-1-2 15,8 3-5-15,-4-2-6 0,4 1-7 0,5 2-3 16,10 2 0-16,-1-1-1 0,-1 0 3 0,5 0-2 16,0 2-1-16,6-1 1 0,4 2-2 0,-4-1 1 15,5 4-4-15,4-2 1 0,2 2-4 0,1-1 0 0,7-2 1 16,-2 2 1-16,-14-1 0 0,4-4 0 0,15-4 1 15,-3 3 2-15,-11-3 5 0,-4-2 1 0,-2 1 0 0,16-3 2 16,2-3-1-16,-1 2 2 0,-20 0-1 0,17 0-1 16,-1-2-4-16,0 2-1 0,-4 1 1 15,-8 1-2-15,-2 1 1 0,-2 3-2 0,-3 0-1 0,-14 0 1 16,-3 3 1-16,-3 2-3 0,0-2-1 0,-11 3-9 16,-2-1-2-16,-5 1-4 0,-8-2-3 0,-6 5-17 15,2-5-17-15,-12 3-21 0,0-3-34 0,-8 4 76 16,-1-1-51-16,-3 2-20 0</inkml:trace>
  <inkml:trace contextRef="#ctx0" brushRef="#br0" timeOffset="7515.73">14736 11171 789 0,'9'3'272'0,"-4"-2"-211"0,3 0-51 0,3 2-1 16,6 4-4-16,8 3-7 0,-7 0 1 0,9-1 0 16,-1 1 3-16,8 0 0 0,-1-2 5 0,4-1 11 15,0-4 4-15,2-3 7 0,5 0 3 0,7-2 10 16,3-2 1-16,11 0 1 0,-2 0-3 0,5-3-9 15,10 3-5-15,6 0-7 0,4-1-2 0,0 0-11 16,5 0-1-16,0 3-4 0,8 1-2 0,6 0 0 16,-1 1 0-16,4 1 1 0,1 0-1 0,-13 2-1 0,12 1-1 15,12-2 1-15,2-2 1 0,-13 1 0 0,7-1 0 0,-3-1 0 16,20-1 1-16,3 0 0 0,-4-3 1 0,-10 2 2 16,-8 0-2-16,14-2 4 0,3 0 4 0,-2 0 3 15,-20 2 2-15,18-4 0 0,-1 1 1 0,-1-3-4 16,3 3 3-16,-7 2-4 0,4-3-2 0,-6 1-2 15,-1 2-2-15,-4 3 1 0,-2 1-1 0,-6 4 0 16,-8-2-1-16,-5 4-3 0,-4 3-1 0,-5-1-3 16,1 0 0-16,-12 1-18 0,-4 1-11 0,-10 0-17 15,3 3-25-15,-8-3-132 0,-7 4 159 16,-7 2-98-16,-2-2-65 0</inkml:trace>
  <inkml:trace contextRef="#ctx0" brushRef="#br0" timeOffset="8248.86">15611 11408 520 0,'0'8'372'0,"1"-4"-204"16,-1-4-130-16,0 6 106 0,0 1-134 0,1 0-25 15,0 10-15-15,-1 2-39 0,0 1-73 0,0 1 41 0,-2 2-7 16,-1-1 0-16,-2 7-3 0,-3 1 10 0,0-2 16 0,-2 0 41 15,-2 8 25-15,1 0 18 0,-4 5 8 0,-4-3 0 16,1 3 4-16,1-2-15 0,-1 0 8 0,1-1-3 16,-5-1-13-16</inkml:trace>
  <inkml:trace contextRef="#ctx0" brushRef="#br0" timeOffset="8831.54">15572 11614 750 0,'-5'5'295'0,"2"4"-205"0,-2 1-43 16,3 5-41-16,0 1-7 0,-1 11-1 0,1 1 0 15,0 1-1-15,-1 10-7 0,0-4 9 0,-1 3 1 16,2 3-2-16,-1-3 2 0,-3-4 0 0,1 3-1 0,-2-1 1 16,0-1 0-16,-3-1 1 0,2 1-1 15,-1-4-28-15,-1 2-34 0,1-5-85 0,0 0 119 0,2-5-72 16,7-6-48-16</inkml:trace>
  <inkml:trace contextRef="#ctx0" brushRef="#br0" timeOffset="13084.88">21993 10128 695 0,'-2'-9'364'0,"2"3"-252"0,1 0-85 0,-1 0 11 16,0 3-16-16,0 0-14 0,0 1 0 0,-3 1 1 15,3 1 4-15,-3 0 4 0,2 3 20 0,-2-1 10 16,-1 0 10-16,2 0 7 0,-1 4 9 0,0 0 2 0,-4 0-4 15,2 2-6-15,-2 3-17 0,0-1-12 16,-7 5-9-16,2 2-7 0,-5 2-11 0,-1 3-2 0,3 4-3 16,-4 0 0-16,-2 1-3 0,3 3 0 0,1 0 1 15,-2-3-1-15,4 1 0 0,-2-1 1 0,2-3-1 16,1-2 1-16,3-2-1 0,-1-1 1 0,5-2-2 16,-2-1 0-16,2-2-2 0,2-1-5 0,2-3-11 15,-1 2-17-15,3-5-54 0,1 0-36 0,1-5-85 16,2 0 151-16,4-2-137 0,1-6-66 0</inkml:trace>
  <inkml:trace contextRef="#ctx0" brushRef="#br0" timeOffset="13398.65">22286 10213 1071 0,'6'1'473'0,"2"4"-328"0,-8-5-84 16,0 7-52-16,-1 1-7 0,-2 1-4 15,-1 2-1-15,-3 0-2 0,-3 2 1 0,-1-2 0 0,0 1 1 16,-2-1 0-16,1-1-1 0,2-1 3 0,0 0 1 16,0-2 1-16,4-2 0 0,0 0 0 0,1 1 2 15,2-1-2-15,3 1 0 0,-1-2-1 0,1 2 0 16,3 2 0-16,4 2-1 0,-1 1 0 0,3-3 1 16,1 3-1-16,4 1 1 0,-1 2-1 0,2-2 1 15,1 0 0-15,-2 4 2 0,1-2 1 0,-1 2 1 16,-3 0 1-16,2 1-1 0,-2-2 2 0,-3 2 1 0,4-5-1 15,-7 1 0-15,1 3 0 0,-1-4-2 0,-5-2 0 0,0-3 3 16,0 4-2-16,-7-4 0 0,-2 3-1 0,3-4-1 16,-1-2-3-16,-4 2-11 0,-3-2-14 0,-5-3-20 15,6-1-24-15,-6-3-129 0,2 1 155 0,-2-8-96 16,-1 1-63-16</inkml:trace>
  <inkml:trace contextRef="#ctx0" brushRef="#br0" timeOffset="13546.62">22212 10146 1431 0,'16'-3'536'0,"6"3"-417"0,0-2-107 16,-4-1-6-16,7 4-37 0,4 2-60 0,1 1-31 16,-5 0-45-16,3 0-90 0,-4 2 176 0,2 1-166 15,-1 1-77-15</inkml:trace>
  <inkml:trace contextRef="#ctx0" brushRef="#br0" timeOffset="14482.65">23112 10519 1033 0,'-3'-14'375'0,"1"2"-257"16,-2 0-81-16,1-1 14 0,-2-1-16 15,0 7-18-15,-1 3-4 0,-1-3-1 0,-7 7-8 0,3-4-3 16,-2 7-2-16,-1-1 1 0,-2 7-2 0,2-2 1 16,-3 1 1-16,3 4-2 0,-1-2 2 0,-3 2 0 15,1 1-1-15,1 0 0 0,-1 3-2 0,2-1 0 16,-1 1 1-16,3 3 0 0,4-2-1 16,4 2 2-16,0-1-1 0,5-1-1 0,2-3 2 0,0-1 1 15,6-2 0-15,-1-1 3 0,5-5 2 0,0 1 3 16,3-6 7-16,4-1 1 0,2-4 0 0,-2 2-1 15,3-5 0-15,1-3 0 0,-1 1-3 0,1-4-3 16,-6 5-4-16,1-5-1 0,1 0 0 0,0 0 0 0,-5 2 0 16,-2 0 1-16,-3 1-1 0,1 0 4 0,-6 2 2 15,2 1-1-15,-2 1 1 0,-4 4-2 0,-2-1-2 16,-2 5 0-16,1-1 0 0,-3 5-5 0,-3 8-2 16,1-5 1-16,-1 8-4 0,-1-1 1 0,-1 2 2 15,1 2-1-15,1-1-4 0,0 2 1 0,1-2-8 16,-1 3-6-16,3-4-10 0,-1-1-13 0,2-1-43 15,2-1-29-15,3-5-48 0,-2-2 107 0,4-4-98 16,3-3-44-16</inkml:trace>
  <inkml:trace contextRef="#ctx0" brushRef="#br0" timeOffset="14765.66">23479 10394 957 0,'0'9'362'0,"0"1"-256"0,-1-2-88 0,-3 6-17 15,-6 3-6-15,0 5-1 0,2-1-1 0,-2-4-2 16,-1 4 1-16,-2-1 1 0,3-3 1 0,0 0 1 16,0-2 9-16,0-1 4 0,3-2 1 0,0 2 1 15,-1-5 2-15,2 1 0 0,2-2 1 0,-1 1-2 16,4-2-4-16,-1-3 0 0,2-2 0 0,-1-1 0 16,4 0 6-16,2-1 7 0,0-8 5 0,4 0 5 15,1-4 13-15,3-2 2 0,0-2 2 0,4-1 2 16,-1-6-1-16,2 1-4 0,3-2-6 0,-4 1-3 15,2-4-14-15,-1 0-3 0,1 0-3 0,-1 0-4 0,-2 3-9 16,-1 0-3-16,0 4-5 0,-1-1-7 0,0 3-18 16,-3 3-10-16,-2 3-16 0,2 1-15 0,-3 2-22 15,-5 4-40-15,0 1 84 0,1 0-57 0,-1 3-7 16</inkml:trace>
  <inkml:trace contextRef="#ctx0" brushRef="#br0" timeOffset="14923.02">23824 10549 1237 0,'9'8'465'0,"-2"-2"-353"0,-8-3-136 0,1 4-30 16,-2 3-56-16,-3 2-65 0,-1 3 120 0,-4 3-94 15,-3 1-41-15</inkml:trace>
  <inkml:trace contextRef="#ctx0" brushRef="#br0" timeOffset="15116.55">23733 10774 294 0,'-10'20'256'15,"2"-1"-72"-15,-1-2-101 0,3-1 66 0,1-8-45 0,0 1-25 16,1 2-23-16,1-5-30 0,2-5-10 0,1-1-4 0,0-5-7 16,3-5-4-16,1-1 1 0,0 0 0 0,4-9 2 15,3-3 20-15,4-7 11 0,4-1 8 0,-1 3 8 16,5-4 16-16,0-2 4 0,4 2-2 0,-2-1-1 16,2 3-20-16,-1 1-9 0,-1 2-9 0,-3-1-7 15,-1 1-17-15,-4 4-4 0,1 5-2 0,-3-1-1 16,-4 1-9-16,-2 4-6 0,-2 4-9 0,1 2-10 15,-1 2-34-15,-2 1-22 0,-3 4-26 0,1 1-57 16,-1 2 116-16,-2 2-83 0,1 3-23 0</inkml:trace>
  <inkml:trace contextRef="#ctx0" brushRef="#br0" timeOffset="15515.26">24335 10684 1205 0,'11'-14'439'15,"-8"-5"-358"-15,-3 7-106 0,-3-4-21 0,0 4-65 0,-5 3-1 16,-5 4 1-16,3-2 2 0,-3 5 19 0,-2 1 20 16,2 1 30-16,1 1 36 0,-2 4 48 0,2-2 5 15,1 5 3-15,-2 0 2 0,2 4-14 0,-2 2-5 16,3 1-8-16,-2 1-8 0,3 3-14 0,0 1-5 15,0 1-6-15,4 0-8 0,0 0-3 0,0 0-4 16,4-1 1-16,0-3 0 0,1-1 1 0,4-10 3 0,1 2 7 16,1-2 9-16,1-4 9 0,2-3 4 0,3-5 1 0,2-1 5 15,3-3-1-15,0 2 3 0,-1-3 0 0,2 0-3 16,2-3-2-16,2 0-2 0,-2-3-2 0,-2 3-2 16,2 0 6-16,1-2 2 0,-5 4-3 0,1 0 0 15,-4 3 5-15,1 4 1 0,-7 1 0 0,4 2 0 16,-5 1-8-16,-2 2-1 0,-2 3-3 0,1 1-2 15,-2 1-5-15,0 3 0 0,-1 2-1 0,-1-1 0 16,0 3-1-16,-1-1-1 0,-1 1 1 0,-2 1 0 0,1-2-17 16,1 0-13-16,1-1-21 0,-4 0-24 0,2-2 55 15,3-2-44-15,1-2-19 0</inkml:trace>
  <inkml:trace contextRef="#ctx0" brushRef="#br0" timeOffset="15715.63">24719 10611 1199 0,'12'5'467'0,"-4"0"-346"0,4 0-98 0,-4 3 9 15,0-1-28-15,2 6-10 0,1-2-7 0,-2 3-8 0,1 1-4 16,0-1-1-16,-1 1 1 0,1-2 1 0,-2 0 4 16,4-3 3-16,-5 0 3 0,5-4 10 0,0-1 3 15,2-1-2-15,-3-2-11 0,2-2-56 0,1 0-64 16,0-2 105-16,1 0-71 0,0-4-65 0</inkml:trace>
  <inkml:trace contextRef="#ctx0" brushRef="#br0" timeOffset="15882.71">25182 10576 1232 0,'0'5'532'0,"-5"1"-406"0,-4 4-106 0,0 1-8 15,-7 7-11-15,3-2 0 0,-10 14-2 0,1-2 1 16,-4 3-2-16,-3 6 1 0,-1 2 0 0,0 0 0 15,-1-1 3-15,-3 4-2 0,-4-1 1 0,1 2 1 16,3 2-1-16,-8 0 0 0,6 7-2 0,-4-3-8 16,2 4-47-16,5 5-26 0,2-5-40 0,-3-1-84 15,5-3 147-15,3-2-111 0,5-12-44 0</inkml:trace>
  <inkml:trace contextRef="#ctx0" brushRef="#br0" timeOffset="81340">15020 11345 582 0,'-5'-1'267'0,"0"5"-148"15,1-3-79-15,-1 5 47 0,-1-4-44 0,3 6-28 16,-2 4-4-16,-3 4-2 0,0 1-4 0,-2 4-4 16,-3-2-1-16,-5 2 1 0,3 3 0 0,-11-1 0 15,1 2 0-15,1-4-1 0,-5 0 4 0,1 2 1 16,3-1 1-16,1 1-2 0,2-1 0 0,3 0-1 15,2-2 2-15,4-2 0 0,4-2-7 0,3-4-4 16,1-2-7-16,5-5-7 0,2-4-1 0,5-7-1 16,1 0-3-16,3-5 0 0,4-6 7 0,6-3 5 15,2-3 7-15,-3 2 7 0,12-4 0 0,0-5 7 16,4 1 2-16,-2 0 1 0,2 1 1 0,-1-3 3 0,3-2 0 16,-2-2 2-16,0 2 2 0,-3 3-1 0,-7 2-1 0,6 2 1 15,-1 4-2-15,-7 6-2 0,-4 3-3 0,0 4-1 16,1-2 3-16,-13 13 0 0,2 0 1 0,-5 6 7 15,-5 6 2-15,-6 5 0 0,-1 3 3 0,-6 5-1 16,-5 4-1-16,-2 5-3 0,-1-3-5 0,-5 5-6 16,0 0-3-16,-2-2-1 0,1 2-2 0,-1-1-2 15,0 0-1-15,1 0 1 0,0-3-1 0,4-4 1 16,0 2-1-16,7-5-1 0,-1-3 0 0,2-3 1 0,5-10 0 16,5-1-1-16,-4-1 3 0,8-6-2 0,0-3 1 15,7-9 1-15,2-1 1 0,12-11-3 0,-3 0 0 16,0 1 1-16,7-7-2 0,4-3 0 0,0-2 1 15,1-2-1-15,-3 4 0 0,3-2 0 0,0-1 2 16,-2 3-2-16,1 1 2 0,1 1 2 0,-1 3-2 16,-3 4 2-16,-1 3 0 0,-1 0-2 0,-2 6 0 15,-3 5 0-15,-1-4-1 0,-5 9-1 0,-3 2 2 16,-9 8-1-16,2-1-1 0,-6 7 2 0,-6 5 0 16,-10 3 2-16,4 1-1 0,-11 6 0 0,-1-1-2 15,1 0-1-15,-1 2 3 0,1-5-1 0,4 0-3 0,0 3 0 16,-2 0 1-16,6-4 0 0,3-2 0 0,1 0 0 0,1 0 0 15,5-5-2-15,-2 2 2 0,6-11-1 0,2 2-1 16,2-3-2-16,2-7 2 0,3-2 0 0,5-8-2 16,1-3 2-16,6-4 0 0,5-5-2 0,3-5 1 15,1-1 2-15,7-7-2 0,4 3 1 0,4-1 2 16,-5 0-1-16,5 2 0 0,0 0 1 0,-2 5 0 16,-1-2 0-16,-5 3 0 0,-2 1 0 0,-8 6 0 15,5 0 0-15,-11 5 0 0,-2 6 1 0,-5 3-1 16,-1 3 0-16,-4 7 0 0,-3 3 2 0,-5 7-1 15,1-3 2-15,-10 11-1 0,2 1-1 0,-9 1 1 16,4 1 2-16,-12 7-3 0,7 0 1 0,-7 3-1 16,-2 2-1-16,-3 1 0 0,0-1 2 0,5 2-3 15,-4-1 2-15,5-3 0 0,-2 0 0 0,5-5-1 16,6-2 1-16,3-8-1 0,4 1-2 0,1-7 3 16,6-3-1-16,1-5-3 0,3 0 1 0,4-7 1 15,3-1 1-15,8-8-1 0,1-2 0 0,-2 0 0 16,15-10-3-16,5-11 2 0,2 1-1 0,1-3-1 15,4-6 1-15,0 1-1 0,2-6 4 0,0-2-4 0,2-2 4 16,-9 14-1-16,1-5 1 0,1 4 2 0,-3 4 1 16,-1 4 1-16,-4 5-3 0,-1 2 3 0,-4 5-1 15,-1 6 1-15,-10 6 4 0,-1-2-4 0,-6 7 4 16,-7 7-1-16,-6 8 2 0,1-2 3 0,-12 6 0 16,-4 4 0-16,-3 6-5 0,0 2 2 0,-6 4-3 15,0 2 2-15,1 3-5 0,-2-1-1 0,2 3 1 16,1-2-2-16,5-4 0 0,-1-1 0 0,3-5 0 0,6-4-1 15,4-8 0-15,-2 2-3 0,11-15-4 16,-4 2 1-16,6-9-7 0,0 3-2 0,9-16-11 0,2 1-9 16,4-8-16-16,5-8-1 0,8-8-4 15,1 1-4-15,9-7 11 0,2-6 6 0,4 6 9 0,0-4 2 16,2 2 33-16,3 5 7 0,-7 1 7 16,2 2 11-16,-6 6 0 0,-3 0 2 0,-5 5 3 15,-2 4 11-15,-6 3-9 0,-2 5 0 0,-5 6 1 16,0 2-2-16,-4 2-5 0,-8 8-3 0,-3 8 1 0,1-2-1 15,-2 3-7-15,-7 5-1 0,-3 4-2 0,-3 3 1 16,-7 7-5-16,2-2 1 0,-3 0-7 0,-1 7 0 16,-3 2-1-16,0 1 0 0,1-1-1 0,-2-3-3 15,2 1 3-15,1-3-1 0,2-5 0 0,3-5-1 16,2-4-2-16,3-6-1 0,6-3-1 0,5-7-5 16,-1 0-2-16,7-6 1 0,4-4-1 0,8-7-1 15,-3-2 2-15,8-6 0 0,3-6-1 0,2-6 6 16,4 0 0-16,2-7 2 0,1 2-1 0,1-4 4 15,-1 0 0-15,3 5 0 0,-2 1 1 0,5 2 0 16,-2 0 0-16,1 11-1 0,-2-4 2 0,-1 7 2 16,-2 2 0-16,-8 5-1 0,2 3 0 0,-8 3 3 15,-4 5 2-15,-5 2 0 0,-2 4 0 0,-5 5 1 16,0 4-2-16,-7 7 2 0,-2 0 0 0,-9 6-3 16,-1 6 0-16,-12 4-3 0,1-1 1 0,-3 7-5 15,-7 2 2-15,6 1-1 0,-4-2 0 0,5-4 1 0,8-4-4 0,0 1 3 16,0 2-1-16,4-10 0 0,5-5-2 0,2-4 2 15,1-2-3-15,7-11 1 0,-1 2-2 0,3-4 0 16,5-10-3-16,4-5 0 0,7-6-2 0,3-7-1 0,4 0 3 16,8-10-4-16,-4 2 6 0,14-15-1 0,0 4 3 15,2-5 0-15,4-3 4 0,-2 7 0 0,-2-2 1 16,2 1 3-16,-6 6 0 0,0 5-2 0,-5 1 4 16,-2 6-1-16,-2 2 0 0,-7 5 2 0,2 3-3 15,-4 6 2-15,-4 5 0 0,-6 5 1 0,-1 2-1 16,-4 4 1-16,-4 6 1 0,-7 4-1 0,-2 4 1 15,0-3-1-15,-9 10-3 0,-4 5 0 0,0 0 1 16,0-1-4-16,-3 5 0 0,1 1 2 0,-5 4-2 16,1 2-2-16,-1 1 2 0,11-11-1 0,-7 2 0 15,2 1 1-15,2-8-1 0,6-5-2 0,4-6-1 16,2 0 3-16,3-7-1 0,1-5-2 0,14-6-1 16,-2-4 4-16,5-4-1 0,2-8 1 0,8-8-1 15,-1 2 0-15,8-9 1 0,3-6-2 0,-2-4 2 16,2 1-3-16,4-6 1 0,2 4-2 0,4 0 3 15,-2 0 0-15,4 5-1 0,-2 3 1 0,-5 4 1 16,5 1 0-16,-13 14 0 0,2-5 3 0,-7 9-3 16,-2-3 1-16,-11 15 1 0,-1-3 3 0,-3 8-3 15,-5 2 2-15,-3 6 0 0,0 5-2 0,-9 4 2 0,-1 4 0 16,-9 5-4-16,2 3 0 0,-5 5 0 0,-8 2 0 16,2 4-1-16,-2-2 2 0,1-2 0 0,-1 4-1 15,6-5 0-15,2-1 0 0,5-5 1 0,4-5 0 16,6-8-1-16,0 0 0 0,7-7 0 0,3-8 0 15,10-6 0-15,3-2-3 0,-3-2 1 16,18-17-1-16,6-3-1 0,0-5 0 0,3-1-1 0,5-8 0 0,-1-3 2 16,5-6 2-16,-1-4-2 0,1 1 1 0,-6 4 3 0,2 4-3 15,2-1 0-15,2 2 2 0,-4 5 1 16,-7 6 0-16,0 4-1 0,4-3 0 0,-20 17 1 0,3-4 1 16,-8 7 0-16,-5 8-1 0,-5 7 1 0,-2 2-2 15,-5 5 6-15,-5 8-3 0,-10 5-2 0,1 1 2 16,-7 7 2-16,-7 1-2 0,-7 5-3 0,2 2 3 15,-5 4-2-15,-3 3 0 0,7-2 1 0,-5-1-2 16,7-2 0-16,7-8 0 0,-1 2 1 0,-2 0-1 16,8-8 0-16,4-6 0 0,1-6 2 0,3 1 1 15,8-9-3-15,-4 1 1 0,6-4-1 0,3-9 0 0,3-4-3 16,7-7 0-16,8-6-2 0,-2-1 0 0,10-10 1 16,-3 0 1-16,15-15-2 0,-1 2 4 0,8-4 1 15,4-5 0-15,2 2 0 0,1 1 2 0,-1-1-1 16,0 4 0-16,-4 3 0 0,0 0-1 0,-5 5 2 15,-2 0 0-15,-1 8 1 0,-1 0-1 0,-5 7 1 16,2 4 1-16,-12 10 1 0,0 0-2 0,-6 9 2 16,-9 4-1-16,-5 10 0 0,-1 2 2 0,-5-1-2 0,-15 12-3 15,-4 4 4-15,2 2 1 0,-5 0-5 0,-7 2 1 16,0 4-1-16,-10 9 1 0,3 4-1 0,-1-2 2 16,4-2-2-16,4-2-1 0,-6 3 1 0,3 2 1 15,5-6-2-15,8-9 0 0,-1-1 0 0,1 4 0 16,12-19-3-16,-3 4 1 0,10-7-3 0,3-9 0 15,12-7-4-15,1-1 1 0,7-11-4 0,9-6 2 16,5-13 2-16,2 0-2 0,7-10 1 0,1-11-1 0,4 0 4 16,1-2 0-16,3-1 2 0,2-1-1 0,-6 6 3 15,0 0 1-15,-1 7-1 0,-3 4 2 0,-5 6 0 16,-2 2 1-16,-8 5 1 0,-8 12-2 0,0 2 1 16,-2-2 2-16,-5 5 1 0,-6 7-1 0,-2 3 2 0,-3 5-2 15,-5 7 2-15,-1 1 1 0,-3-3-1 0,-6 9-2 16,-4 7 2-16,-6 3 0 0,-4 6 0 0,0-4-2 15,-5 8 0-15,-1-2 3 0,0 6-5 0,-2-4 1 16,2 1 1-16,0-2-1 0,4-5 0 0,1-2 0 0,6-6-1 16,2-7 0-16,6-5 2 0,2 0 0 15,5-5 1-15,5-7 1 0,3-3-2 0,3-1 2 16,8-10 0-16,2-3-2 0,10-11-1 0,0 1 0 16,6-8-3-16,9-7-1 0,-2-5 2 0,2 0-2 15,-4 2 2-15,-5 3-1 0,7-1 1 0,-2-3-1 0,-6 9 2 16,-3 5 0-16,0 4-1 0,2 0 2 15,-4 10-2-15,3-4 2 0,-9 8 0 0,-3 3-2 0,1 1 0 16,-7 5 1-16,-3 3 2 0,-7 7-3 0,2 0 1 16,-6 8 0-16,-10 4-1 0,-4 5 3 0,2 2-2 15,-8 5 0-15,2 6-1 0,-4 5 2 0,-5 1-2 16,3 5 1-16,0 0-1 0,2-2 0 0,0 0 3 16,1-3-2-16,2-6 1 0,7-7-2 0,0-1-1 15,5-9 1-15,4-4 0 0,3-6-1 0,1-2 1 16,5-7-1-16,8-5-3 0,5-11 3 0,-2 2 1 0,18-22-2 15,-4 4-2-15,14-12 3 0,-7 2-1 0,17-14 1 16,-1 1 0-16,3-1 0 0,5-4-1 16,-2 5 1-16,-2 0 1 0,-1 4 0 0,-2 4 0 0,-6 10-2 15,1 1 2-15,-8 5 0 0,-1 9-1 16,-7 5 0-16,-1 2 0 0,-5 8 1 0,-5 5 0 16,-5 5 0-16,1 2 1 0,-6 1 2 0,-9 9-1 0,-4 6 3 15,0 0-3-15,-3 0 0 0,-6 6 0 0,-4 2 2 0,-4 6-4 16,-5 7 0-16,3 0 0 0,-1-5 0 0,2 3 2 15,-1 4 0-15,1 1-2 0,2-5 3 0,5-7-1 16,0 1 2-16,-1 1-1 0,9-15-1 0,-2 2-1 16,5-7 3-16,1-4 1 0,4-6-3 15,2-1 3-15,4-6 1 0,2-6-1 0,6-8-2 0,2-2 1 0,6-8-1 16,6-9-2-16,7-6 1 0,1-1-1 0,4-5-1 16,5-7 0-16,-1 1 0 0,1 1 1 0,-1 2-1 15,-1 2 0-15,-4 8 1 0,-2-1 0 0,-4 8-1 16,-9 8-1-16,5 0 2 0,-3 2 0 0,-5 7 0 15,-5 4 1-15,-3 5-2 0,-3 3 1 0,-7 11 0 16,0 1 2-16,-4 2 0 0,-5 8-2 0,-11 6 4 16,-4 6-4-16,-9 8 5 0,3-1-4 0,-10 12 0 15,0-3 1-15,-5 12-1 0,-2-4 0 0,-2 4-1 16,-2 1 1-16,2-5-1 0,0 0 0 0,4-6 2 16,1-4 0-16,9-7-1 0,0-2 2 0,9-9-2 15,7-5 0-15,6-11-2 0,2 2 0 0,7-11-3 16,3-9-5-16,11-13 1 0,1-1-3 0,-1 1 5 0,18-18-5 15,11-5 4-15,-4-6-1 0,1 2 5 0,10-4 1 0,0-7 1 16,6-4 0-16,2-7-2 0,3 3 2 0,-12 5 0 16,6 3 3-16,1-7-2 0,3 6-1 0,-7 7 2 15,-7 8 0-15,2 3 0 0,-1-5 2 0,-15 22-5 16,0-4 1-16,-5 12 2 0,-6 7 0 0,-8 6 1 16,2 2 2-16,-11 8 0 0,-2 5 0 0,-8 9 2 15,-2 1-3-15,-6 5 2 0,-4 10-1 0,-7 3-3 16,-1-1 1-16,-6 6 1 0,-1 3-2 0,0 1 1 15,-1 0 0-15,1-6-1 0,1 0-2 0,-2 2 1 16,3-1 1-16,4-8 0 0,2-6-1 0,4-4 0 0,0 0 2 16,9-12 0-16,0 1 6 0,4-6 0 0,4-4 1 0,5-5 1 15,1-4-1-15,10-9 2 0,1 1-3 0,8-11 0 16,-2 3-3-16,23-20-4 0,-5 4 3 0,7-6-5 16,6-7 1-16,0 3-1 0,1-4 1 15,-1 2-1-15,-2 3 1 0,-2 5 3 0,1 1-5 0,-1 6 1 16,-3 3 0-16,-9 7 3 0,2 0-3 0,-4 8 0 15,-7 5 1-15,-8 8-1 0,0 0 1 0,-8 7 1 16,-3 6 1-16,-6 8-2 0,-4-1 1 0,-1 1 2 16,-12 13-4-16,-9 7 4 0,3-1-2 0,-5 0-1 15,-6 7 1-15,1 5 0 0,-5 4 0 0,2 4 0 16,-1 0 1-16,8-11-2 0,0 4 2 0,0 1 1 16,3-10-2-16,5-3-1 0,2-8 4 0,3 1 0 15,4-7 2-15,5-6 3 0,3-10 3 0,3 2-2 16,2-11 4-16,8-7 2 0,9-10-1 0,1-1-2 0,7-10-1 15,5-5-2-15,8-8-6 0,1-3 1 16,7-7-2-16,4-3-2 0,3-1-2 0,0 1 1 0,4-3-1 16,-6 7 2-16,-2 4-1 0,3-4 1 0,-13 19-2 15,1-4 2-15,-6 12-2 0,-1-3 2 16,-10 15-2-16,-1-1 0 0,-2 8 1 0,-5 3-1 0,-7 6-1 16,0 3 0-16,-7 3 1 0,-2 8 0 0,-10 7 2 15,1 3-2-15,-6 4 1 0,-5 10 0 0,-1 3 1 16,-1-3 0-16,1 4-2 0,-1 0 1 0,7-9 1 15,0 0-1-15,4-8-1 0,7-5 1 0,4-8-1 16,1-1 1-16,3-5 2 0,5-6 0 0,6-8-1 16,1 0 3-16,-1-1 0 0,9-11-3 0,8-2 1 15,1-2 1-15,-3-2 0 0,8-1-3 0,-5 1 0 0,5-3-1 16,-4 2 0-16,3 0 2 0,-12 7-2 0,-3 6-2 16,2-3 1-16,-5 9 0 0,-6 4-1 0,-5 12-3 15,-1 1-4-15,-5 10-6 0,-9 10-4 0,-7 13-39 16,-2 3-39-16,-9 15 21 0,-1 10 42 0,-14 4-62 15,2-3-28-15</inkml:trace>
  <inkml:trace contextRef="#ctx0" brushRef="#br0" timeOffset="85556.85">15127 9655 629 0,'0'-3'293'15,"-1"-3"-157"-15,-1 3-77 0,-1 0 21 0,2 3-21 16,0 0-4-16,-3 3-7 0,2 1-10 0,-5 3-26 16,1 2-4-16,-4 4-2 0,0-3 1 0,-5 5-2 15,-3 3 0-15,-1 1 2 0,-4 0 1 0,4-2 4 0,-10 4-1 16,-3 3 2-16,1 4-2 0,3-5 1 0,-4 2-2 16,2-2-2-16,-1 5-3 0,5-2-1 0,0 1-2 0,4-5 0 15,5-4-2-15,1 1-1 0,4-2-1 0,4-6-2 16,3-4-2-16,3-2-3 0,0 1 4 0,10-12-3 15,0 1 1-15,9-8 0 0,5-5 1 0,12-8 2 16,0 0 4-16,8-5-2 0,7-7 2 0,0 0 0 16,1-1-1-16,2 1 6 0,-1 0 1 0,-1 4-1 15,-4 0 2-15,2 3 8 0,-3 4 0 0,-1 4 2 16,-5 1 4-16,-2 6-3 0,-2 2 2 0,-10 8-2 16,-1 1-1-16,-8 1-3 0,-9 9-2 0,-3 4 6 15,-2 3-2-15,-6 0-1 0,-4 4-2 0,-8 3 3 0,-3 6-2 16,-18 8-2-16,3-2-1 0,1-3-5 0,-1 4-1 0,-7 7-2 15,-1 2-1-15,4 2-1 0,5-10 2 0,0 4-1 16,-2 2-1-16,8-13-1 0,-1 5-1 16,6-10-1-16,2-6 0 0,5-7-1 0,5 2-1 0,4-9-3 15,6-2 1-15,6-6-2 0,2-3 2 0,6-7 1 16,6-4 0-16,9-9 3 0,-1 1-3 0,3-6 3 16,6-5 2-16,4 0 0 0,2 2 1 0,6-3-1 15,0 4 0-15,0 6 0 0,-2-1 2 0,-1 7 0 16,-9 9-2-16,-1-1 1 0,2 2-1 0,-12 5 1 15,-7 5 0-15,-3 3 0 0,-1 1-1 0,-8 6 2 16,2-2 3-16,-9 9-2 0,-5 3 2 0,1 1 2 0,-8 6-2 16,-3 3 1-16,-8 8-1 0,-1 2 0 15,-6 5-3-15,-1 3-1 0,-8 1 0 0,2 0-2 0,-7 1 2 16,5-4 0-16,4-5-1 0,-2-2 1 0,6-5-1 16,3-2 3-16,11-9-2 0,0 1 1 0,8-6-2 15,5-6 0-15,4-4 1 0,2-3-1 0,8-8 0 16,5-5-1-16,9-4 1 0,-1-3 1 0,8-4 0 15,10-5-1-15,1-3 0 0,2 1 2 0,2-11 0 16,0 5 1-16,-2-2 0 0,3 0 1 16,-10 5-1-16,-1 1 1 0,-1 4 2 0,0 7-4 0,-4 6 3 15,0 0-3-15,-5 7-2 0,-3 4 1 0,-4 5 3 16,-1 0-1-16,-10 7 1 0,-4 5 0 0,-6 3-2 16,-3 2 3-16,-4 5 1 0,-8 4-1 0,-4 3-3 15,0 1 1-15,-2 2-3 0,-2 3 2 0,1 0-1 16,1-3-1-16,1-3 0 0,4-4 0 0,1 4 0 15,-1-2 0-15,5-6 0 0,2-1 0 0,1-3 0 0,3-1 1 16,5-5 0-16,-1 1 1 0,6-8-2 0,5-4 0 16,1-3 0-16,8-5 1 0,4-7 0 0,13-4-1 15,-3-2-1-15,10-7 1 0,8 0 0 0,5-9 1 16,-2-1 0-16,8-5 0 0,-5 1 1 0,1 0 1 16,2-1-1-16,-3-2 1 0,-2 6 1 0,-5 8-1 15,2-1-1-15,-2 7 0 0,-6 6-1 0,-10 6-1 16,1 0 1-16,-10 9 0 0,-5 3-1 0,-7 5 3 15,-4 4-2-15,-6 4 2 0,-4 6-1 0,-8 7 1 16,2-2 1-16,-12 15-2 0,-1-1 1 0,-6 2-1 16,1 2 2-16,-5 3-1 0,0-1-1 0,-1-1 1 15,-1-1 0-15,6-7-1 0,3-1-1 0,4-2 2 16,5-7-2-16,5-6 0 0,3 1 2 0,6-8-2 16,2-4-1-16,7-6 1 0,0-1 0 0,8-9 1 15,2-4 0-15,10-6 0 0,1-1-1 0,4-6 1 16,6-5-1-16,5-7 0 0,1 0 2 0,-3 3-2 0,-2-7-1 0,6-1-1 15,1-2 2-15,-1 4-1 0,-5 4 0 0,1 3-1 16,2 0 1-16,-2 9-1 0,-2 1-1 0,-2 4 1 16,-13 9 0-16,3 1 1 0,-11 7 0 0,-8 5 2 15,-6 3-2-15,-3 8 2 0,1-3 2 0,-14 14-2 16,0-2 0-16,-12 7 0 0,-2 6 0 0,-4 4 1 16,-1-1 0-16,1 2-3 0,-6 3 2 0,7-4-2 15,1 0 0-15,5-4 1 0,3-3 0 0,6-8 0 0,1 3 0 16,4-11 0-16,4-5-1 0,5-2 3 0,2-3 0 15,5-7-2-15,4-6-1 0,8-5 0 0,2-2 0 16,-1 2 1-16,17-12-1 0,6-7-3 16,3 1 1-16,-5 0 2 0,11-5-1 0,-3-1-1 0,7-5 0 15,-5-1-1-15,1 3 2 0,-7 4 2 0,-4 2 0 0,6 2-1 16,-1 4 0-16,-4 8 0 0,-6 4 0 0,0 6 3 16,3-7-3-16,-17 16 0 0,3 0 1 0,-7 4 0 15,-8 5 2-15,-3 3 1 0,-4 1 0 0,-8 7 0 16,-5 1 0-16,-6 9-1 0,1-1 0 0,-5 4 2 15,-7 6-3-15,1-4-1 0,-1 3 0 0,2-1 0 16,-2-2 0-16,5-3 2 0,-2-1 1 0,5-4-4 16,1-1 0-16,6-6 2 0,0-3 0 0,4-1 0 0,6-10 0 15,3 1-2-15,1-3 2 0,3-4-2 0,5-5 3 16,4-5-1-16,9-4-2 0,12-10-1 0,0 2 1 16,-1-3 0-16,14-7 0 0,4-5-1 0,10-7-1 15,-5 1 0-15,-7 3 1 0,9-3 0 0,-1-5 1 16,-7 11-2-16,-1-2 1 0,-2 7 1 0,1 4 0 15,-8 6 2-15,0 1-2 0,-6 6 3 0,-6 4-3 16,-9 8 1-16,0-1 1 0,-8 8-1 0,-7 4 0 16,-5 6-1-16,-2 2 0 0,-11 6 1 0,-5 4 0 15,-9 9 0-15,-1-1 0 0,1-1 1 0,-10 12-2 0,-5 2 3 16,-2 0-2-16,7-3 0 0,0-1 1 0,2-2-2 0,-1 1 2 16,7-10-2-16,-4 2 1 0,9-7 2 15,9-9 0-15,4 0 1 0,5-9 0 0,8-8-2 16,5-1-1-16,8-9 1 0,2 0 1 0,17-17-2 0,-1 3-2 15,12-9-1-15,7-8-1 0,12-9 3 16,-2 2 0-16,4-4-1 0,9-5 0 0,-6 4-1 0,2-1 1 16,0 4 1-16,-5 6 0 0,-4 6 0 0,1 1 0 15,-8 6-1-15,1 6 0 0,-15 8 1 0,3 2-1 16,-12 8 0-16,-10 6 1 0,-8 7 1 0,-4 0-1 16,-3 4 3-16,-15 8-2 0,-3 6 2 0,-4-1 0 15,-3 1 0-15,-7 3-3 0,2 5 0 0,-11 6 0 16,-7 7 0-16,4-2 2 0,2-4-1 0,0 5 0 15,2 0-1-15,-2-2 2 0,6-4-1 0,8-7-1 0,-1-1 1 16,9-6-1-16,4-7 1 0,8-8 0 16,-1 1 0-16,6-9 1 0,10-7 1 0,6-5-2 0,2-4 0 15,9-7-1-15,10-4 1 0,11-8-1 0,-1-4 0 16,12-6-2-16,0-2 0 0,6-3 1 0,3-1 0 16,0-1 0-16,3 2-1 0,-1 3 0 0,-2 0 1 15,2 6 1-15,-10 3-1 0,-1 7 1 0,2-4 0 16,-18 12-2-16,-1 1 2 0,-6 9 0 0,-1-1-1 15,-15 16 0-15,0 1 2 0,-9 6 0 0,-6 9 0 16,-12 7 3-16,4-1-2 0,-15 7 3 0,-6 4 1 16,-5 8-1-16,1 0-3 0,-5 4 2 0,-3 4 0 15,4 0-1-15,-1-2 2 0,6-2-4 0,2-2 1 16,5-11 0-16,2 1 3 0,7-9-2 0,4-9 4 16,5-5 2-16,2-2 0 0,1-5 3 0,12-11-1 0,7-4 1 15,0-1 0-15,-1-4 0 0,10-7-4 0,2-1-4 0,11-9-2 16,10-10 0-16,-4 5-1 0,-3 0 1 0,0-1-1 15,7-4 0-15,1-3-1 0,-6 4 0 0,-7 7 1 16,3 1-1-16,0-4 2 0,-4 12-2 0,-1-2 0 16,-7 5-1-16,0 6 0 0,-10 6 1 0,-1 1 0 15,-5 5-1-15,-10 5 0 0,-8 8-2 0,1 0 3 16,-8 6 0-16,-6 4 0 0,-9 6 1 0,2 2 0 0,-7 3 1 16,-6 5 2-16,0 2 0 0,-2 1-1 15,0 1 2-15,2 1 1 0,1-3-1 0,2-1-1 16,4-6 1-16,9-9-3 0,0 1 0 0,-1 0 2 15,7-6-4-15,4-6 2 0,4-1-1 0,4-6 2 16,12-5-1-16,-7 2 0 0,15-10 3 0,8-7-2 0,0 0 0 16,13-11-1-16,7-3-1 0,9-5-1 0,-3-2-1 15,12-3 1-15,-4-3 0 0,4 2 0 0,0-2 0 16,-1 1 0-16,-2 4 0 0,-1 4 0 0,-4-1 1 16,0 8-1-16,-8 4 1 0,-8 6-1 0,2 1 0 15,-13 5 0-15,-5 6-1 0,-13 5 2 0,-1 1 1 16,-11 9-2-16,-4 4 1 0,-14 5 1 0,0 1 1 15,-12 8 1-15,-3 3 0 0,-8 9-3 0,-1-3 3 16,-8 7-4-16,3-3 2 0,2 2 1 0,-2 2-2 16,12-10-1-16,-3 2 2 0,10-7-1 0,5-3 0 15,7-9 2-15,2 0-2 0,6-6 0 0,6-7 3 16,6-6-1-16,0-1 1 0,10-9 0 0,5-4-2 16,10-6 0-16,0 0 1 0,8-8-1 0,7-2-3 15,8-6 1-15,-1 1 0 0,-4 2 0 0,1-1 0 0,1-5 0 16,4 0 0-16,-10 6 0 0,-8 3 0 0,1 5-2 0,2-2 3 15,-5 11-1-15,-2-4 0 0,-3 7 1 0,-4 6-1 16,-3 0-1-16,-5 3 0 0,-3 7 1 0,-3 1-3 16,-7 5 0-16,4 0 1 0,-12 12 0 0,-4-1 0 15,-2 7 2-15,-8 4 0 0,-6 4 0 0,-2 0-1 16,2 5 0-16,-8 3-3 0,2-1-11 0,1-2-14 16,1 0-73-16,5-2-62 0,4-1 124 0,1-1-91 15,3-7-75-15</inkml:trace>
  <inkml:trace contextRef="#ctx0" brushRef="#br0" timeOffset="88379.52">21162 12383 1207 0,'13'3'492'0,"7"-4"-339"0,4 2-73 0,-1-1-78 15,3-1-23-15,2 4-21 0,1 0-15 16,-1 2-42-16,-2-2-16 0,-2 1-13 0,-6-3-7 0,1 1-19 16,-5 0-33-16,-2-1 109 0,-2 1-58 0,-3 1-3 15</inkml:trace>
  <inkml:trace contextRef="#ctx0" brushRef="#br0" timeOffset="89138.56">21943 12671 767 0,'1'-14'296'0,"4"3"-224"0,-2-4-59 0,0 0 0 16,5 1-13-16,2-2-2 0,-4 1 1 0,0 0 1 16,0-2 12-16,-1 3 14 0,-3-1-10 0,0 1 7 15,-2 4 46-15,0-2 17 0,0 1 7 0,-2 1-2 0,0 1-10 16,-3 2-11-16,4 0 9 0,-6 5-4 16,1-4-44-16,-5 6-20 0,-1 0-4 0,1 0-2 0,-3 1-3 15,-2 3-1-15,-5 0 0 0,4 1-1 0,-2 0 0 16,2 0-1-16,-2 0 1 0,2 2-2 0,0-1 1 15,4 2 0-15,5 0-3 0,-4-1 1 0,9 3-4 16,2-1 0-16,4 3-5 0,3-1 1 0,4 1-1 16,5-1-1-16,2 0 1 0,2 0-3 0,4 1 2 15,0 2 2-15,2 0 2 0,-2-2 2 0,0 6 0 16,-4-1 2-16,1 4 2 0,-2 0 3 0,-7 3-3 16,2-1 3-16,-3 1 1 0,-1 0 0 0,-4 5 1 0,-1-5-2 15,-3 0 1-15,-1 0 1 0,-2-2 1 0,-1 0-1 16,-4-2 1-16,-3-4 1 0,-1-3 0 15,3 2 1-15,-5-2-2 0,-1-1 1 0,-2-3 0 0,-1 0-2 16,1-2-3-16,-4-1-7 0,2-2-13 0,-2-3-15 16,2-2-71-16,0-4-74 0,3-1 136 15,3-3-98-15,-1 1-54 0</inkml:trace>
  <inkml:trace contextRef="#ctx0" brushRef="#br0" timeOffset="89521.79">22442 12226 1338 0,'-1'4'504'0,"1"4"-389"0,-4-1-100 0,1 3-16 16,-1 6-23-16,1 6-13 0,-2 2-6 0,2-1 1 0,-5 7-5 16,-7 3 1-16,4 1 2 0,1-3 15 0,-7 0 10 15,0 1 12-15,-2 2 11 0,0 2 2 0,1 0 6 16,3-5 3-16,2 1-1 0,-2 1-2 0,3 3-1 15,1-6-6-15,1-4-2 0,1 0-1 0,-1 2-1 16,6-13-1-16,-2 1 0 0,3-5 6 0,3-4 2 16,0-7 6-16,2 1 1 0,4-5 7 0,1-5 2 15,2-5 1-15,2-2 3 0,7-5-3 0,0-3-3 16,4-3-4-16,0-1-1 0,3 0-8 0,3-3 0 16,-4 2-2-16,1 1-4 0,-1 6 0 15,0 1 0-15,-6 5 0 0,2 2 0 0,-5 4 0 0,-4 8-3 0,3 1 0 16,-2-1 2-16,-7 2-2 0,1 4 0 0,-1 3 0 0,-2 3 1 15,-3 5 1-15,1-2 0 0,-2 4-2 0,-1 3 0 16,0 3 2-16,-1 2-2 0,-1 1 0 0,1-2-2 16,-1 2-3-16,0-2-3 0,1-2-7 0,3 0-28 15,-2-1-21-15,2-3-23 0,0-3-35 0,2-1 81 16,3-1-65-16,-1-3-22 0</inkml:trace>
  <inkml:trace contextRef="#ctx0" brushRef="#br0" timeOffset="89888.47">23039 12797 717 0,'-8'-14'448'0,"-1"-1"-213"0,-1 0-155 0,-1-1 128 16,-1 1-150-16,-4 3-33 0,1 0-24 0,-3 4-20 15,-2 2-2-15,-3 6 0 0,0 0-2 0,-1 1 2 16,-3 6-3-16,4 3 13 0,0 1 6 0,0 6 5 15,5 1 3-15,-1 3-1 0,3 0 0 0,1 0-2 0,5 2 7 16,2 2-8-16,-2 0-1 0,4-6 1 0,4 1-3 16,1-4 1-16,4 1 2 0,6-8 0 0,-3 3 0 15,5-9 2-15,5-2 5 0,2 2 0 0,3-6 4 0,4-2-1 16,3-6 3-16,0 1-1 0,3-3 2 16,2-2 0-16,-5-2-3 0,2 0-2 0,-2-3-1 0,-4 1-2 15,-4 2 0-15,2-1-1 0,-7 2-2 0,-3 1 0 16,-2 4 2-16,-2 0-3 0,-4 4 1 15,-1 3 2-15,-3 4-3 0,0 0-1 0,-4 4 1 16,-2 4-1-16,-1 2-5 0,1 1 2 0,-6 8-5 0,2 0-1 16,-1-2-18-16,1 4-20 0,-1-1-31 0,1 0-35 15,2 1 81-15,1-5-60 0,7-1-26 0</inkml:trace>
  <inkml:trace contextRef="#ctx0" brushRef="#br0" timeOffset="90321.99">23664 12767 1228 0,'-7'-1'472'16,"-4"-3"-325"-16,-3 5-79 0,0 4-59 0,-6 1-16 16,3 2-2-16,-11 7-3 0,2-1 0 0,-6 3 0 15,-1 3 2-15,1-2 0 0,-4 2 2 0,3 0 7 16,-2 0 1-16,4 0 2 0,1 0 0 0,6-2-2 15,1 1 2-15,4-2 0 0,4-2-1 0,3-1-1 16,3-2 0-16,5-5-2 0,0 2-2 0,4-4 5 16,4-4 0-16,5-1 0 0,-1-3 5 0,1 1 2 0,7-6 3 0,8-2 6 15,-4-3 5-15,-1 0 2 0,4-4 3 16,2-1 2-16,4-5 2 0,2-6 0 0,0 2 2 0,-5-2-6 16,2-4-1-16,4 0-2 0,-5-4-4 15,0-1-2-15,-3 1-4 0,-1 0-4 0,-2 1-3 0,-3 5 0 16,-3 3-4-16,0 1 0 0,-4 7-1 15,-2 3 1-15,-3 6-1 0,-2 1 1 0,-2 5 0 0,-2 3-1 16,-2 5 2-16,-1 2-6 0,-4 5 2 0,-4 5-2 16,-2 5 0-16,0 0-3 0,-4 5 0 0,0 5 2 15,0 5-3-15,-2-3 4 0,2 6-2 0,2-2 2 16,3 2 0-16,-3 1 0 0,6-6-2 0,2 2-5 16,0-6-15-16,2-2-11 0,4 0-18 0,0-3-24 15,1-5-99-15,2-2 129 0,7-4-81 0,-3 2-49 0</inkml:trace>
  <inkml:trace contextRef="#ctx0" brushRef="#br0" timeOffset="90654.88">23836 13026 1047 0,'16'7'632'16,"-6"-7"-374"-16,3-1-185 0,-3-1 109 0,5-5-141 15,-3 0-40-15,6-1-27 0,-1 0-5 0,3-3-2 16,1 0 1-16,-1-3 1 0,-1-2 6 0,-1 0 14 16,2-2 11-16,-3 2 14 0,1-2 5 0,-5-2 6 15,-1 2-2-15,-4-1 0 0,0 2-5 0,-2-1-5 0,-4 0-4 16,-2 3-5-16,-1-1-2 0,-4 2-5 0,-3 3 1 16,-3-1-3-16,-3 4 2 0,-5 1-2 0,-4 2-1 15,-5 5 2-15,1 0 2 0,2 2 2 0,-2 7 0 0,-2 5 1 16,-1 1 1-16,4 3 0 0,4 3 2 0,1 2-1 15,-3 3-2-15,4 2-1 0,2 0-2 0,3-3 3 16,6-2-1-16,2 2 1 0,7-3-1 0,6-7 0 0,1-2-2 16,11 0 2-16,-4 2 1 0,19-10-5 0,-4-1-12 15,7-6-80-15,5-3-71 0,2-6 133 16,3-2-93-16,-3-13-83 0</inkml:trace>
  <inkml:trace contextRef="#ctx0" brushRef="#br0" timeOffset="91255.67">21575 9522 1405 0,'10'-24'549'0,"6"0"-396"0,2-5-117 0,6-2 0 15,7 0-5-15,10 4-15 0,-1-6 6 0,2 1-14 16,9 0-6-16,-3-4-1 0,1-1 0 0,-4 5 0 16,-6-10-9-16,4-7 9 0,-1 1-4 0,-6 7 6 15,-3-4-1-15,-1 5 0 0,2-3-1 0,-7 10 1 16,3-4 2-16,-15 17-1 0,1 2-11 0,1 1-13 15,-9 8-20-15,-3 1-26 0,-5 8-86 0,0 0-78 16,-3 4 165-16,-3 3-128 0,-7 1-91 0</inkml:trace>
  <inkml:trace contextRef="#ctx0" brushRef="#br0" timeOffset="91855.86">23452 8515 1159 0,'-3'-15'501'0,"0"6"-328"0,2-7-123 0,-3 0 21 16,2-4-31-16,-4 8-12 0,-4 0-4 0,-1 0-8 0,-2 1-8 15,1-2-2-15,-10-1-1 0,4 2 0 0,-10-1 4 16,2 1 0-16,-3 0 3 0,1-1-2 0,-4 4 2 16,0 0-2-16,-3 4-1 0,1 0 0 0,2 4-5 15,-5 2 1-15,3 6-4 0,-3 2 1 0,1 4-3 16,0 4 0-16,1 6 1 0,-1-1-1 0,2 7-1 15,2 3-1-15,7 2-2 0,1 0 2 0,2-2 1 16,12 1-6-16,1 2 1 0,1 2-1 0,5-10-1 16,3 1-1-16,5-4 4 0,6 0-2 0,8-8-2 15,2 2 5-15,0-6 3 0,8-5 0 0,7-6 2 0,8-3 4 16,0-9-1-16,-3-2 1 0,7-7 3 0,-1 2 1 16,-2-10-1-16,3 1 2 0,-1-8 4 15,1 0-1-15,1-6 1 0,-2 1 1 0,1-4 0 16,1-4 1-16,-7 2 0 0,1 0-3 0,-6 1-3 15,-4 0 1-15,-7 7-2 0,-2-3 0 0,-7 3-2 0,-4 1-2 16,-4 8 1-16,-1-2 2 0,-4 9-5 0,-3 0 1 16,-1 9 0-16,-1 2-2 0,0 5-1 0,-6 10-2 0,-3 2-2 15,1 4 0-15,0 0 2 0,-3 6-2 0,1 5 2 16,-3 1-3-16,-1 7 2 0,0-3 3 0,2 0 0 0,0 0-4 16,-2 5 0-16,-2-2 0 0,4 7-3 0,1-6 1 15,-4 7-9-15,2-2-3 0,7 2-6 0,-1-1-2 16,4 1-9-16,1-5-5 0,0-5-7 0,3-2-11 15,3-5-61-15,0-4-54 0,6-5 125 0,-1 1-86 16,2-10-62-16</inkml:trace>
  <inkml:trace contextRef="#ctx0" brushRef="#br0" timeOffset="92055.67">24011 8305 1044 0,'7'5'466'15,"0"-1"-338"-15,0-1-98 0,-4 5-3 0,-1 7-10 16,1-2 0-16,-6 14-6 0,0-1-3 0,-3 1-5 16,-2 2 0-16,-2 1-3 0,-1-1 0 0,0-5 0 15,0-2 1-15,1-5-1 0,2-1 3 0,0-4-3 16,1-5-1-16,0-3-4 0,1 0-14 0,0-4-68 16,2-2-68-16,2-4 123 0,0-3-87 0,2-4-74 15</inkml:trace>
  <inkml:trace contextRef="#ctx0" brushRef="#br0" timeOffset="92182.48">24056 8145 544 0,'4'-22'410'0,"3"0"-110"16,-2 1-184-16,0 3 119 0,0 4-148 0,-1 1-10 15,0 3-13-15,-1 6-15 0,-1-1-13 0,0 3-63 16,-2-1 27-16,3 1-1 0,-3 1-5 0,1 1 1 16,-1-2-7-16,0-2-27 0,0 1-17 0,0-3-27 15,0 1-31-15,-1 3 77 0,1-4-61 0,0 7-24 16</inkml:trace>
  <inkml:trace contextRef="#ctx0" brushRef="#br0" timeOffset="92525.74">24420 8311 1293 0,'0'7'503'0,"2"3"-369"0,-2 0-105 0,0-8 6 15,0 9-18-15,-3 3-5 0,1-1-3 16,-3 2-4-16,-3 0-4 0,2 0 1 0,-3 3-2 15,-3 1-6-15,3-3 5 0,1-1 1 0,-1-1 2 0,1-2 0 16,-3-1 0-16,3-2 0 0,0-3 1 0,1-2 2 16,-3 3-1-16,4-4 0 0,0-2 1 0,3-1 2 15,0-3 2-15,4-5-1 0,3 3 2 0,6-6-2 16,1-1 2-16,4-7-2 0,1 1 1 0,6-2-3 16,1-4-1-16,4-3-2 0,-1 3-1 0,1-5 1 15,3 0 0-15,-1 2 0 0,-2 0-1 0,1 2-1 16,-3 1 1-16,-3 4 1 0,1-2-2 0,-2 6 0 15,-3 0-1-15,2 6 1 0,-2-4-1 0,2 5-1 16,0 0-1-16,-5 4 0 0,2-1-1 0,-1 4-11 16,-2-1-9-16,-3 2-11 0,1 1-11 0,-6 1-11 0,-2 4-20 0,4 1-75 15,-3-1-75-15,-4 2 161 0,1 1-106 0,-2 2-47 16</inkml:trace>
  <inkml:trace contextRef="#ctx0" brushRef="#br0" timeOffset="92737.48">24784 8268 1169 0,'20'2'418'16,"1"-2"-318"-16,-3-3-74 0,-3 3-9 0,1 1-6 16,3 6-7-16,-4-1-1 0,0 1-3 0,0-1-1 15,-1 0 1-15,1-3-5 0,3-1 4 0,-3 1 1 16,0-3 2-16,2-3 2 0,-1 0 0 0,-2 1-2 15,0-1 1-15,-5 0-2 0,3-1 0 0,-2 1-5 16,-1-1-13-16,-2 3-23 0,-1-1-32 0,1-2 57 0,-2 1-39 16,-2 1-22-16</inkml:trace>
  <inkml:trace contextRef="#ctx0" brushRef="#br0" timeOffset="93037.63">25129 7864 1162 0,'-6'12'413'0,"-2"-2"-303"15,-3 8-95-15,-1 1-6 0,-2 10-8 0,-2 5 0 16,-1 2 2-16,-3-1-2 0,2 0 2 0,2-3-21 0,-2 5 19 16,-3 2 0-16,4-10 3 0,2 0 0 0,4 1 5 15,-4 3 12-15,-1 3 1 0,-3 0 6 0,4-5 0 16,4 0 0-16,-3 5 0 0,-3-2-2 0,5-4-5 15,6-4-12-15,-1-1-3 0,1 3-2 0,8-9-3 16,0 2-1-16,4-4-4 0,3 1 0 0,8-1-2 0,-3-2 3 16,7-2-7-16,3-2-3 0,3-2-5 0,-1 2-2 15,4-2-5-15,-1-2-10 0,-5 1-19 0,3-1-40 16,-4 3 68-16,-4 1-39 0,-2-2-15 0</inkml:trace>
  <inkml:trace contextRef="#ctx0" brushRef="#br0" timeOffset="93921.55">20573 11039 678 0,'-21'-15'233'0,"3"1"-180"0,-3 0-47 0,5-2-11 16,-1 1-12-16,0-1-1 0,5 4 0 0,-3-3 3 16,0-1 3-16,4 1 6 0,4 1 16 0,-4 0 46 15,2 2 11-15,6 0 3 0,-1 1 6 0,0 2 0 16,4 2-2-16,0 1-9 0,-1 1-17 0,1 3-84 16,-1 2-66-16,-1 0 86 0,2 1-63 0,-3 0-60 15</inkml:trace>
  <inkml:trace contextRef="#ctx0" brushRef="#br0" timeOffset="95972.61">20597 10883 700 0,'-1'-2'316'0,"1"-1"-217"0,0-1-73 16,0 2 3-16,1 2-14 0,4 0-2 0,1 1-4 15,0 4-3-15,1-1-1 0,1 1-5 0,4-1 11 16,-1 0 7-16,2 0 8 0,2 3 3 0,2 0 17 16,3-2 6-16,2 2 6 0,3 1 4 0,1 1-7 0,-1-1-6 15,4-1-5-15,2 1-6 0,0-1-14 16,-1 1-6-16,0 0-6 0,0 0-3 0,-1-1-6 0,2 1-2 16,-4-1 1-16,-2-1 0 0,-1 2 0 0,0-1-2 15,-3-3 1-15,-1 2-2 0,-1 0 1 0,-1-2 0 16,-1 2-1-16,-1 0-2 0,-1-1-22 0,1 0-16 15,-3 0-23-15,2 0-20 0,-5-1 57 16,4 0-50-16,-4 1-19 0</inkml:trace>
  <inkml:trace contextRef="#ctx0" brushRef="#br0" timeOffset="97404.67">22077 11175 522 0,'-4'-1'295'15,"-2"-4"-156"-15,0 3-93 0,1-1 68 0,-1 1-85 0,-1 2-9 0,-2 0 0 16,1 0-2-16,-3 0-10 0,1 0 10 0,-1-1 9 15,-5 0 14-15,2-2 5 0,-1 1 10 0,4 1 3 16,-6 1 3-16,1-1-2 0,-1 1-7 0,-2 3-6 16,3 1-19-16,-4 0-6 0,-1 2-7 0,4 1-6 15,1 2-6-15,-4 1 0 0,6 1-2 0,2 2-1 16,0 3 0-16,2 0 0 0,2 2-1 0,-1 2 1 16,3 2-1-16,0-5-1 0,4 4 1 0,1-1 0 15,1-2-1-15,1 0 2 0,3 1 0 0,2-5 1 16,3-3-1-16,1 4 4 0,5-8-2 0,2 0-1 0,4-2 1 15,-3-2 0-15,9-3 0 0,-4 0-2 0,2 0 0 16,0-2 0-16,1 0 0 0,-4-1 0 0,-3 0-12 16,0 1-9-16,-7-1-7 0,3 0-10 0,-2-1-33 15,-5 1-25-15,-2 2-36 0,0-2-52 0,-1 1 124 16,-1 2-83-16,3 0-28 0</inkml:trace>
  <inkml:trace contextRef="#ctx0" brushRef="#br0" timeOffset="97954.89">22596 11334 364 0,'-4'-8'192'0,"-1"-4"-154"0,2-3-87 16,-3 5 113-16,-1 0-156 0,2 0-21 0,2 6 20 15,-2-2 60-15,-1 1 50 0,1 3 88 0,0 0 61 16,-1 2-33-16,1-1 59 0,-1-1 7 0,-2 2-14 0,2 3-42 16,0-2-35-16,-1 0-52 0,3 0-15 0,-2 1-12 15,-2 1-8-15,4 1-5 0,0 0-3 0,0-2-5 0,1 2 5 16,-2 0 1-16,4-1 2 0,0 0 1 0,-1-1 6 16,-1-1-2-16,1 2 2 0,2-1 2 0,-1-1-6 15,-1 0-2-15,2-1-1 16,-2 2-3-16,4-1-6 0,-2 0 0 0,-2 0-4 0,1 1-1 0,-6-1 0 15,6 3 1-15,-3-2-2 0,0 2 0 16,-3-2 2-16,-1 3-2 0,0-2 1 0,-2 2 0 0,0-1-2 16,0 2 2-16,0 3-2 0,0-2 0 0,-1 4 0 15,1-2 0-15,0 2-2 0,1 3 1 0,3 1 1 16,-3 0 0-16,3 0-1 0,-1-1 0 0,4 2-1 16,2-1 1-16,2 0 0 0,0-2 0 0,5-2 1 15,2 0 0-15,3-3 4 0,0 2-1 0,5-4 5 16,2-3-2-16,5 0 2 0,1-2-3 0,-3-1 3 15,6-4-3-15,-5-1-2 0,3 0 0 0,-5-1-1 16,-3-2 1-16,3-2 2 0,-3-2 2 0,-1 2-1 16,-1-1 3-16,-2 2 1 0,0-5 2 0,-4-2-2 0,1 2 1 15,-3 1 0-15,-1 0-1 0,-3-2-2 16,-2-2 1-16,-2 0-3 0,0 4 0 0,-2 1-1 0,-1-3 0 16,-4 5-4-16,0-2 0 0,-1 6 2 15,-2 2-9-15,1-2-4 0,1 1-11 0,-2 1-34 16,2 2-29-16,2 2-32 0,0-3-52 0,4 1 110 15,1 2-84-15,3-1-30 0</inkml:trace>
  <inkml:trace contextRef="#ctx0" brushRef="#br0" timeOffset="98393.97">22992 11294 1214 0,'3'13'497'0,"-1"-9"-352"0,0 3-115 15,-2-3 14-15,0 4-33 0,-4 7-26 0,1 2-11 16,-1 1-7-16,-4 6-1 0,-1-3-1 0,-3 1 4 16,-3-3 8-16,2 0 9 0,-2-3 9 0,0-2 6 15,2-1 11-15,-1-2 2 0,4-3 4 0,-1 1-2 16,3-3 0-16,4 0-2 0,2-3 2 0,0 0-1 16,-1-2-2-16,4-4-1 0,1-2 2 0,2-1 1 15,1-1 3-15,2-3-3 0,3-4 7 0,2-1 14 16,6-4 5-16,-1 0 2 0,-1 0 3 0,5 1 0 0,-1-4 1 15,2-1 0-15,0 0-10 0,-1 2-13 0,1-1-8 16,0 3-2-16,-3 3-5 0,0-2-2 0,-1 4-5 16,-2 4 2-16,-2 2-2 0,-1 1 0 0,-5 4 0 15,0 1-1-15,-2 2-2 0,-2 3 1 0,1 1-1 16,-3 3-1-16,1 4 1 0,-2 0-1 0,0 4-1 16,-1 2 1-16,0 4-2 0,0-2-1 0,-1 3 2 15,-1 1-1-15,-2-2-2 0,3 3 1 0,-3-7 2 0,3 0-4 16,-2 2 3-16,1 1-2 0,-1-4-1 0,2-1-2 15,-1 0-3-15,1-1-8 0,-1 0-1 0,1 1 2 16,1-5-3-16,0 0-8 0,0-1-8 0,0-1-5 16,0-2-6-16,1 0-8 0,1-3-8 0,0-1-12 0,0-2-23 15,1 0-80-15,-1 0 128 0,1 0-71 0,2-3-38 16</inkml:trace>
  <inkml:trace contextRef="#ctx0" brushRef="#br0" timeOffset="98623.66">23484 11460 1303 0,'5'3'512'0,"0"-8"-372"0,7 3-115 0,-4-4 29 15,8 4-59-15,-1 3-3 0,2 0-3 0,-1 0 3 0,1-1-2 16,-1 2-2-16,0-2 6 0,1 0 4 0,-3-3 4 15,1 1 3-15,-1 0 2 0,-1-2-5 0,-1 0 4 16,-3 1 0-16,1 1-37 0,-1-3-29 0,0 2-44 16,-3 1-64-16,-2-3 122 0,-2-2-113 0,-2-6-68 15</inkml:trace>
  <inkml:trace contextRef="#ctx0" brushRef="#br0" timeOffset="98976.04">23597 11264 1374 0,'0'-3'501'0,"0"4"-381"0,0 2-103 0,0-1-3 0,0 13-14 16,0 0-3-16,-1 5-3 0,-2-2-1 0,-2 10 1 16,-2-3 2-16,0 3 3 0,-2-2-2 0,1 0 3 15,-2-3 4-15,1 1 3 0,2-5 1 0,0-1-1 16,0-1 1-16,2-1-1 0,0-2 2 0,3 1-3 15,-1 0-3-15,3-2 1 0,0-1-1 0,4 0-2 16,0-2 0-16,1-2 2 0,1-2 4 0,-2 0 0 16,2-3 2-16,0 0 5 0,2-2-3 0,1 1 7 15,-1-2-2-15,-1 1 0 0,4-1-4 0,-1 1-1 0,2-2-3 16,0-1-2-16,1 0-2 0,-3-1-3 0,2 1 1 0,0-3-2 16,1 0 0-16,-1-2 0 0,-1 1 0 0,1 0-3 15,0-1 3-15,-2 0-3 0,0-1-3 0,-1 3-18 16,-1-1-14-16,-2 0-23 0,-1 1-32 0,-2 1-122 15,-2-1 161-15,4 4-105 0,-3 1-64 0</inkml:trace>
  <inkml:trace contextRef="#ctx0" brushRef="#br0" timeOffset="99341.64">24052 11597 861 0,'1'-6'434'0,"3"2"-252"0,-3 0-127 0,1 0 75 0,2 2-86 16,-2 2-28-16,0 1-8 0,1 3-8 0,-2 0 0 15,-1 4 0-15,0-1-1 0,-1 0 1 0,-3 2 0 16,2 1 2-16,-3-1-2 0,2 0 2 0,-1-1 0 16,0-1-1-16,0 2 2 0,2-1-2 0,0-2-1 0,-2-1 2 15,3 2 2-15,-1-3-4 0,1-1 2 0,1-1 3 16,-3-1 7-16,3-1 3 0,-1-1 3 0,1 0 2 15,0-3 0-15,4 2 5 0,0-3-2 0,3-2 0 0,0 2-9 16,2-3-1-16,1 2 1 0,1-2-4 0,-2-1-2 16,3-2-5-16,-1 1 1 0,0-1-1 0,-1 1 0 15,-1 1 0-15,1-2-3 0,-1 3-1 0,-1 0 1 16,-1 1 1-16,1 1-1 0,-2 1-1 0,-1 0-1 16,0 1-4-16,-3 1-3 0,1 1-6 0,-1 1 3 15,-1 1-41-15,0 1-11 0,0 1-17 0,-1 2-19 16,0 2-53-16,0-1-38 0,-1 3 121 0,1 0-100 15,0 1-5-15</inkml:trace>
  <inkml:trace contextRef="#ctx0" brushRef="#br0" timeOffset="99655.07">24402 11695 643 0,'10'-6'424'0,"-2"-2"-194"15,-2-3-142-15,0 3 96 0,-3 2-91 0,2 0-49 16,-6-1-9-16,-1 3-9 0,-2 0-9 0,-4 3-13 0,0 1 0 15,-5 0 0-15,0 1 0 0,-4 1 0 16,3 2-1-16,-2 0-1 0,1 4 1 0,0 1 1 0,0-2-2 16,1 7-1-16,0-2 1 0,2 3-1 15,-2 0-1-15,6 1-2 0,-1 0 0 0,2-1-1 0,2 0 3 16,3-2-1-16,-1 2-2 0,6-3 1 0,0-1 1 16,2-3 1-16,2 1 0 0,4-3 2 0,2-2 0 15,4 0 0-15,-1-1 2 0,0-6 1 0,4-1 3 16,3-4 3-16,-3 0 2 0,0-2 5 0,0-5 3 15,0 1 1-15,-2-2 2 0,-1 2 0 0,-4-1-3 0,1-3-2 16,0 1-3-16,-4 5-4 0,-1-2-6 0,-4 0-2 0,0 1-3 16,-4 3 0-16,1 2-4 0,-2 0-6 15,0 3-10-15,-5 1-32 0,1 4-25 0,-2-1-30 0,1-1-44 16,0 1 98-16,-2 0-79 0,2-1-26 0</inkml:trace>
  <inkml:trace contextRef="#ctx0" brushRef="#br0" timeOffset="99903.67">24841 11478 1264 0,'16'0'469'0,"-9"-5"-316"0,0 3-114 0,-4-1 82 0,1 3-91 16,0 2-28-16,-2 1-6 0,-4 4-2 0,0 2-1 15,-4 5 2-15,2 0 1 0,-2 1-36 0,-7 5 37 16,1-3 3-16,-1 7 1 0,1 0 0 0,1 2 1 15,-3 1-1-15,0 1-1 0,0 0 3 0,4 3-2 16,-3-2-1-16,3 2-1 0,-3-2-5 0,3-3 5 16,-2 3-24-16,3-7-11 0,0 1-11 0,1-6-25 15,0-4-16-15,3-6-20 0,2 2-26 0,1-8 72 16,2-2-46-16,4-9-8 0</inkml:trace>
  <inkml:trace contextRef="#ctx0" brushRef="#br0" timeOffset="100116.99">24992 11593 1275 0,'1'7'584'15,"-1"0"-401"-15,0-1-84 0,0 3-90 0,-1 4-11 16,-3 1-8-16,0 1-2 0,-2 3 2 0,-2 0 1 16,1 0 2-16,0 1 5 0,-2 2 4 0,2 0 3 15,-1-2 3-15,1-1 0 0,0 0-1 0,2 2-3 16,-1 1 1-16,-1-4-1 0,0 0-3 0,0-2-1 0,0 1-7 15,1-2-4-15,4 1-10 0,-5-2-6 0,3-5-12 0,2 0-29 16,1-1 6-16,-1-3-39 0,-1 0-25 0,7-3 79 16,-6-1-53-16,3 0-11 0</inkml:trace>
  <inkml:trace contextRef="#ctx0" brushRef="#br0" timeOffset="100454.48">25120 11868 1196 0,'7'5'520'0,"2"-3"-342"0,4-4-143 0,-1-2 59 15,-1 3-117-15,1-5-13 0,5 2-7 0,-1-4 1 16,-1-1 4-16,-1 0 4 0,-1-4 21 0,2 1 15 16,-2 0 15-16,-1 2 13 0,-2-3 12 0,-2 1 0 15,-5 2-3-15,2 0-3 0,-5 2-6 0,-2 0-19 16,-4 1-7-16,-1 1 1 0,-1 1-11 0,-2 2-4 15,-1 3 0-15,0 0 1 0,-2 1-11 0,0 4 12 16,0 1 3-16,-1 1-7 0,0 5 11 0,-1-1 0 16,-1 6 0-16,2 0 1 0,0 1 0 0,0 4 0 15,2 1-4-15,-1 1 2 0,1-2-6 0,4 0-5 0,1 1-17 16,-1 0-10-16,3-3-12 0,0-3-8 0,4-1-5 0,0-1-17 16,3-3 1-16,0 2-2 0,5-7 6 0,2-3-16 15,-1 1-10-15,4-5-21 0,1 0-53 0,3-7 126 16,1 1-80-16,0-4-25 0</inkml:trace>
  <inkml:trace contextRef="#ctx0" brushRef="#br0" timeOffset="100754.52">25362 11911 374 0,'17'-10'250'0,"1"2"-93"0,-3 3-90 15,-4 2 39-15,-1 2-26 0,-4 1-20 0,-3 2-14 0,-2 5-19 16,-1-1-6-16,-5 2 0 0,0 1 5 0,1 3 12 16,-1-1 8-16,-2 1 2 0,2 0 7 0,1 2-1 15,-1 0-1-15,1 1-2 0,-1 0-1 0,-4 0-10 16,3 1-5-16,-3 0-3 0,2-1-4 0,0-1-4 15,-1-1 0-15,1-4 1 0,-2 1-1 0,8-3 6 16,1-2 4-16,4-2 5 0,-1 0 2 0,-1-5 4 16,7-1 1-16,3-4 2 0,3 0-1 0,0-3 5 15,1-4-2-15,1-2 0 0,3 0-1 0,-2 2-6 0,0-6-4 16,2-2 2-16,-1-1-4 0,-1 1-14 0,-2-2-2 16,-1 0-9-16,3-3 1 0,-5 1-2 0,4 1-4 15,-6 2-5-15,1 2 0 0,-1 0-2 0,0 1 0 16,-5 4-2-16,1 1-4 0,0 1-9 0,-1-1-3 15,-1 5-7-15,-2 0-7 0,-1 2-24 0,2 0-13 16,-1 2-15-16,1 1-17 0,-2 2-75 0,0 0-61 16,3 3 159-16,1 0-113 0,0 2-64 0</inkml:trace>
  <inkml:trace contextRef="#ctx0" brushRef="#br0" timeOffset="101437.55">26717 11519 1221 0,'13'-12'501'16,"-3"-2"-345"-16,-7-2-114 0,-2 2 30 0,-1-2-39 0,-3 1-26 15,-3-1-2-15,-4 2-5 0,-1 1 0 0,-3-2 6 16,-4 3 3-16,-2-1 5 0,1 1 5 16,-2 3 5-16,0-1 6 0,1 3 0 0,-2-1-1 0,-3 5-7 15,1 1-4-15,-2 4-6 0,-2 2-4 0,5 0-3 16,-5 9-9-16,-1 4 1 0,-3 1-2 0,8 0 1 15,-1 4-3-15,3 1 0 0,-2 6 1 0,5 3-4 16,-1 2 3-16,5-5-1 0,5 4-1 0,-1 4-1 16,4 3 1-16,3 3 2 0,3-5-2 0,1 5-1 15,0-1 0-15,6-4-6 0,0 0-1 0,0-4-17 16,1-5-5-16,1-6-7 0,1-3-1 0,-4-5-10 16,2-4-4-16,-1-7-8 0,1 3-7 0,-2-7-49 15,-2-2-66-15,-2-5 139 0,0 0-92 0,-2-3-65 16</inkml:trace>
  <inkml:trace contextRef="#ctx0" brushRef="#br0" timeOffset="101620.51">25967 11692 1060 0,'-3'2'450'0,"10"-4"-299"16,1 0-107-16,3 1 15 0,4 1-18 0,6 2-12 15,0-1-9-15,1 1-11 0,4 1-4 0,2 2-4 16,0-1 1-16,1 2-2 0,1 0 0 0,-2-2 0 15,1 2-4-15,2 3-6 0,-1-1-8 0,3 3-8 16,1-1-10-16,-2-2-52 0,4 5-44 0,-1 0 93 16,0-1-69-16,-1-5-48 0</inkml:trace>
  <inkml:trace contextRef="#ctx0" brushRef="#br0" timeOffset="101970.64">26883 11913 880 0,'-11'-6'437'0,"-4"-1"-251"0,0-3-97 16,0-3 70-16,0 2-113 0,-4 0-25 0,5 2-17 16,-5 3-3-16,0 3-1 0,1 0-1 0,1 3-36 15,0 4-14-15,2 1 49 0,0 1-1 0,0 5 4 16,3 1 0-16,2 4-1 0,0-2-2 0,2 0 2 0,4 2-4 16,0 0-3-16,1 2 4 0,2-5-3 0,3-1-1 15,2-3 0-15,5 2 2 0,4-6-2 0,-3 1 4 16,6-4 2-16,4-3-2 0,1 1 1 0,5-5 2 15,1-4 2-15,5 0-2 0,-2-1 0 0,3-3 0 16,-4 0 0-16,0 0 1 0,0 0-1 0,-4 1 0 16,-2 1 1-16,-9 3 0 0,3-1 0 0,-5 4 0 15,-2 2 1-15,-5 4 2 0,-2 0-1 0,-2 6-1 16,-1-1 1-16,-2 6 2 0,-2 1-2 0,-2 2 1 16,0 0-2-16,-3 1 0 0,1 0 1 0,1 0-1 15,-2 4-2-15,3-3-4 0,-1-2-1 0,3-1-11 16,0 0-10-16,2-1-40 0,-2-3-23 0,3 0-30 15,1-2-40-15,0-3 102 0,1 0-85 0,5-1-22 16</inkml:trace>
  <inkml:trace contextRef="#ctx0" brushRef="#br0" timeOffset="102153.81">27299 12023 919 0,'8'6'477'0,"-2"-6"-238"0,-2 2-179 0,-3 1 92 15,1-1-110-15,1 3-36 0,-4-2-15 0,1 3-5 16,2 0 0-16,-3-1-43 0,-2 2 42 0,-1-2 0 16,-1 2 9-16,1-1 0 0,3 0 4 0,-3-1 0 15,2 2-5-15,1-2-16 0,-2-1-23 0,5 1-100 16,-1-3 116-16,-1-2-71 0,-1-3-59 0</inkml:trace>
  <inkml:trace contextRef="#ctx0" brushRef="#br0" timeOffset="102302.73">27416 11319 1468 0,'0'-1'568'16,"3"0"-432"-16,-3 1-125 0,-5 0-53 0,0 0-62 16,0 9-61-16,-1-2 117 0,-1 3-116 0,-6 4-64 15</inkml:trace>
  <inkml:trace contextRef="#ctx0" brushRef="#br0" timeOffset="102571.19">27708 11439 1345 0,'12'9'682'0,"-7"-10"-445"0,2 4-207 0,-3 0 77 0,-2 1-107 16,-1 8-2-16,-2 4-1 0,0-1-1 0,-4 6-143 15,-3 2 143-15,-1 1 0 0,0 0 2 0,0 5 4 16,-2 0 0-16,1 1 0 0,1 2 1 16,-1-2-2-16,1 5 1 0,1-1-2 0,-1 0 2 0,2-1-6 15,0 0-5-15,2-3-6 0,0 0-4 0,1-3-6 16,4-6-8-16,-1-1-9 0,1 2-4 0,0-7 2 16,1-2-2-16,4-4-2 0,-2-1-33 0,3-7-25 15,-1 4-36-15,0-4 103 0,3-5-87 0,0 0-44 16</inkml:trace>
  <inkml:trace contextRef="#ctx0" brushRef="#br0" timeOffset="102936.84">27901 11809 1508 0,'-3'0'540'0,"2"3"-421"0,-5 4-107 0,3-2-8 0,-1 10-12 15,0-1 0-15,-4 3-1 0,2 0 3 0,-1 5 1 16,0-2 3-16,1 0 2 0,-1 1 4 0,6-2 4 15,-1-1 1-15,2 2 3 0,3-2-1 0,0-1 1 16,1 1-2-16,3-3 2 0,-1 1-3 16,0-3-1-16,1 0-1 0,0-3 1 0,2-3-1 0,4-4 1 15,-2 2 2-15,3-5-1 0,1-4 2 0,1-2 0 16,0 1-2-16,1-2 1 0,-2-4-2 0,4-1 2 16,-2-2-1-16,-2 2-1 0,0-2 0 0,0-2-1 0,-1-1 2 15,-2-3-5-15,0 3 1 0,-3 1-1 0,-2 1-2 0,0-2 2 16,-2 3-2-16,-2 3 1 0,0 5-3 0,-2 0 4 15,0-2-2-15,0 4-4 0,-1 1 0 0,0 4-2 16,-2 0-1-16,0 5-2 0,-2-1 3 0,2 3-4 16,-4 4 3-16,1 3 0 0,0 1 3 0,0 2-2 15,-1 1-3-15,2 1-2 0,-2 1-3 0,2-2-13 16,0 2-13-16,0-4-15 0,1 3-19 0,-1-3-56 16,2-1 16-16,3-5-110 0,0 0 149 0,-1-2-90 15,6-9-34-15</inkml:trace>
  <inkml:trace contextRef="#ctx0" brushRef="#br0" timeOffset="103242.59">28363 11837 1040 0,'11'-10'438'0,"-1"5"-298"0,-1-1-103 0,-6 6 16 16,-2 0-22-16,2 0-10 0,-2 3-7 0,0 4-8 0,3 0 0 16,-3 3 5-16,-4 5 4 0,0 3 4 0,2 0 4 15,-7-1 2-15,4-2-2 0,0 2-3 16,-2 0 0-16,-3-1-5 0,3 1-3 0,-1-4-7 0,2 1-1 15,5-4-2-15,-2 2 2 0,-1-4 1 0,4-1 0 16,2-2 7-16,2 0 0 0,-2-3 4 0,2 0 3 0,2-2 1 16,1 0 10-16,3-9 3 0,0 4 4 0,1-5-1 15,3-3 7-15,2 1 4 0,0-4-2 0,0-4 0 0,2 1-5 16,-2-3-4-16,1-1-2 0,0-1-5 0,-3 1-9 16,1-3-5-16,-2 2-3 0,-2 2-4 0,-1 4-3 15,-1-2-2-15,-1 4-2 0,-1 2-2 0,-3 3-5 16,2-2-1-16,-4 4-9 0,0 1-8 0,0 1-39 15,-1 1-19-15,0 2-18 0,-1 1-21 0,0 3-54 16,0 0-24-16,0 2-28 0,-1 2-51 0,1 3 178 16,-1-2-105-16,1 7-18 0</inkml:trace>
  <inkml:trace contextRef="#ctx0" brushRef="#br0" timeOffset="103588.71">28746 11910 236 0,'8'11'241'0,"1"-4"-49"0,0 2-98 0,2-3 73 16,-1-3-30-16,3-1-27 0,0-2-17 0,1 0-27 15,2-1-4-15,4-2-4 0,-2-1-2 0,-1 1-8 16,0-2 0-16,4-4 6 0,-4 2-1 0,3 0-5 0,-4-2-7 16,-3 1 1-16,4-4-2 0,-4 1-6 0,1-1-6 15,-3 3-8-15,-2 0-5 0,0 2-3 0,-3-1-3 16,-3 2-2-16,0 3-5 0,-3-3-2 0,1 4 1 16,-6-2-2-16,2 1-3 0,-7 0 1 0,1 0 0 15,-5-2-3-15,4 3 3 0,-7-2 0 0,1 2 0 16,-4 0 1-16,4 0 2 0,-4 2-2 0,0 0 1 15,1 2 1-15,-4 1-1 0,1 2 1 0,0 4 0 16,0 3-1-16,-2-2 1 0,2 4 0 0,-2 2 0 16,3 1 2-16,0-1-2 0,4-1 4 0,3 3-4 0,3 2 2 15,-2 0 4-15,5-1-1 0,2-1 2 0,3-2 1 0,1 5 7 16,4-5-1-16,1 1 5 0,1-3 0 0,6-1-1 16,2 0 4-16,6-1-2 0,6 1-4 0,-2-5-4 15,6 1-1-15,-2-1-3 0,10-3-6 0,1 1-8 16,0-3-50-16,3-2-34 0,-3-2-43 0,2-1-84 15,1-3 154-15,-5-3-118 0,-1 0-48 0</inkml:trace>
  <inkml:trace contextRef="#ctx0" brushRef="#br0" timeOffset="110918.9">23924 12966 185 0,'7'-7'125'0,"1"3"-43"16,-1-1-40-16,-2 1 45 0,-3 0-43 0,2 3 25 15,-2-3 4-15,-2 3 6 0,0-2 4 0,-2 1 8 16,-1-1-5-16,3 3-6 0,-2 0 1 0,-1-1-26 16,-2 1-6-16,3-2-6 0,-4 2-5 0,4 1-11 15,-4-1 0-15,1 0-1 0,-3-1-1 0,3 1-3 16,0 0 2-16,2 0-6 0,1 2-2 0,-2-2-7 15,1 2-1-15,-3 0-4 0,6 0 1 0,0 0-4 0,-1 0-4 0,-1 0 4 16,0 0-1-16,2-1 0 0,0 1 0 0,2 0 3 16,-2 0-3-16,0-2 1 0,1 2 2 0,-1-1 0 15,2-1 1-15,3 3 4 0,1-2-2 0,-2 1 1 16,1-1 0-16,1 3 6 0,1-2-1 0,5 1-2 16,-1 1 1-16,-2-3 2 0,4 3 3 0,-1-2 2 15,2 0 1-15,5-1 2 0,-7 0 2 0,3-1 0 16,3-1 0-16,-2 0 3 0,1-2-1 0,3-1-3 15,-1-2 2-15,1 0-3 0,-1-1-2 0,3-3-1 16,-1 2 1-16,1-2-7 0,0-2 3 0,1 0-3 0,-1 0 1 16,-3 1-3-16,0-3 3 0,-2-5 1 0,3 2-2 15,-4 2 2-15,-5-2-4 0,1 1 2 0,-5-2-1 16,-4 3-3-16,3-1 2 0,-6 2 0 0,-1 2 2 16,0-1 1-16,-4 2 0 0,-4-1-1 0,0 2 2 15,-3-1-1-15,0 2-2 0,-2 2-1 0,-5-1-2 16,-1 0-3-16,0 2 1 0,-1 2-2 0,-2 1-3 15,2 1 0-15,-1 2 0 0,1-2-3 0,-2 5 1 16,-1 2-2-16,3 2 1 0,-4 2 2 0,1 4-3 16,-2-2-1-16,-3 8 1 0,-2 1 2 0,0 1-4 15,1 0 4-15,2 3-2 0,-1 1 0 0,3 1 2 16,-2-2 1-16,8 1 0 0,0 1-3 0,3-2 3 16,0 0 0-16,2-1-3 0,1 0 0 0,3-1 2 15,0-1-2-15,4 1 1 0,1-1 2 0,0 0-4 16,3 0 2-16,1 0 1 0,2 0 1 0,2-2 0 15,2 1 0-15,7-3 2 0,-1 2-2 0,5-3 2 16,3-1-1-16,6-3 2 0,3 2-1 0,-3-2-1 0,5-5 0 0,2 4-2 16,1-3 0-16,-2 0 1 0,-2-2 0 0,-2-1 0 15,2-2-2-15,-1 0-6 0,-1-3-10 0,-3 0 10 16,1 0-31-16,6-6-40 0,2-1-24 0,7-7-40 16,-4 1-65-16,9-3 139 0,0 1-100 0,3-7-36 15</inkml:trace>
  <inkml:trace contextRef="#ctx0" brushRef="#br0" timeOffset="196192.53">14565 8431 715 0,'0'-6'316'0,"3"5"-206"0,1-6-78 0,2 0 10 15,2 0-14-15,4 1-6 0,1 0-11 0,-1 0-5 16,5 1 6-16,-4-3 5 0,5 1 8 0,0 1 10 16,1 1 11-16,2-2 5 0,0 1 2 0,1-1 4 15,0 2-4-15,0 1-6 0,-4 2-11 0,3-2-8 16,-4 2-10-16,-3 2-6 0,2 1-2 0,-3 1-3 0,-3 3-4 16,-1 1 0-16,-4-1 0 0,1 2-1 15,-5 1 3-15,-4 2 1 0,0 1 0 0,-4 1-1 16,-1-3 4-16,-7 2-3 0,-5 6 4 0,0-2-3 15,4 0-3-15,-9 0 0 0,3-3-3 0,-1 3 4 0,3-2-5 16,-2 2 2-16,8-6-1 0,1 0 0 0,-1-2 2 16,6-1-3-16,1-1 3 0,5-3-3 0,0 0 1 15,2-2 0-15,3 4-1 0,4-4 0 0,-1 0-1 16,4 1 1-16,1 1 0 0,1 2 0 0,1 0 1 16,2 0 0-16,-3 0 0 0,3 4 1 0,-3 0-2 15,1 0 2-15,2 2-2 0,-7 0 2 0,1-1 0 16,0 4 2-16,-2 0 1 0,-6-1 4 0,3 1 3 15,-9 3-2-15,0 0 2 0,-2-1 5 0,-1 0 0 16,-9 3-1-16,4-1-1 0,-6 0-2 0,0 2-1 16,-1-2 0-16,-2-1-3 0,0 1-2 0,0-2-2 15,0-2-2-15,2-1 2 0,-1-3-5 16,1-3 2-16,3-2-1 0,0-2 0 0,1-3-2 0,3-2-4 0,2-4-5 16,0 0-7-16,4-3-19 0,1-3-15 0,7-3-18 15,-1 2-28-15,0 0-39 0,6 0-74 0,2-3 142 16,4 0-96-16,-1 2-23 0</inkml:trace>
  <inkml:trace contextRef="#ctx0" brushRef="#br0" timeOffset="197324.68">15270 8203 696 0,'12'-11'424'16,"-5"-1"-227"-16,3 6-139 0,-5-1 117 0,0 5-152 15,0 3-14-15,-1 3-3 0,2 0-2 0,-1 4-5 16,-2 0 1-16,-5 1 1 0,1 2 6 0,-1-2 4 16,-7 2 2-16,1 5 8 0,0-2 3 0,-1-1 3 15,1 2 0-15,-1 2 3 0,-2 3-1 0,2 2-7 16,0-1 0-16,1-2-9 0,-2 5 0 0,0 3-3 16,2-3-1-16,0 3-4 0,0-1-1 0,0-1-1 15,0 1-1-15,2-4-1 0,0-2 0 0,-1 1-1 16,3-5 0-16,1-2 2 0,1-3-2 0,0-1-2 15,2-3-2-15,1-3-2 0,1-2-13 0,2-2-3 0,0-3-5 16,3-4-1-16,4-2-5 0,-2-2 2 0,2-4 5 16,3-3 1-16,2-2 11 0,0 0 8 0,4-6-1 15,3 1 3-15,1-2 6 16,0 1 1-16,1 1-1 0,0 0 1 0,2-1 4 0,-1 3-1 0,2 4 2 16,-6-1 5-16,-3 1 3 0,3 6 3 0,-3 0 0 15,-1 0 2-15,-3 5 2 0,-2 0 1 0,-3 5 1 16,-1-2-3-16,-1 3-3 0,-3 2-1 0,-2 3 1 15,-1 1-1-15,-4 0-3 0,-2 2 1 0,-5 0-1 16,2 2 0-16,-6 0-2 0,-2 0-1 16,1 4-2-16,-3-2-1 0,1-1 0 0,-5 3-5 0,-7 3 1 15,1-1 0-15,4-1-2 0,-7 2 0 0,1-1 0 0,10-5 1 16,10-4-3-16,0 1 1 0,-26 15 1 16,-2-1 0-16,7-2-2 0,2 0 0 0,3-2 1 0,6-3-1 15,0 1 0-15,8-6 1 0,6-6 0 0,3-3 1 16,1 2 0-16,1-3 0 0,4-3-3 0,6-2 1 15,0-1 1-15,3-1-1 0,1 0-6 0,3-1 9 16,0 0 3-16,3 0 2 0,2-1-1 0,1 4 0 16,0 2-1-16,2 1 0 0,0 4 7 0,-3 6-14 15,3-4 0-15,-5 7 0 0,1 3-1 0,-2 1 1 16,-5 1 0-16,0-1 1 0,-2 1 0 0,2 0-1 16,-3 2 0-16,0-1 0 0,-2-3 0 0,-2 3 0 0,2-1 2 15,-3-3 0-15,-2 2 0 0,0-3 2 16,-1 2-1-16,-3-1-3 0,1 1 2 0,-1-4 0 0,-1 0-1 15,-1-1 1-15,0 0-1 0,-1 0-1 0,1-3 0 16,0-4 2-16,-1 1-3 0,1-1-8 0,1-3-5 16,0-5-7-16,0 0-5 0,1-4-22 0,0-2-9 15,3-2-10-15,-1 0-6 0,3-2-18 0,2-3-1 16,1-2-4-16,1 1 4 0,0-5 18 0,2 0 9 16,2 1 8-16,-2-1 10 0,3 1 27 0,-1 0 9 15,0 5 10-15,0 0 8 0,0 5 9 0,-2 6 4 0,1 1 13 16,-1-1 6-16,0 6 1 0,-2 1 1 0,0 1 5 15,-1 2 8-15,0 2 2 0,-1 2 1 0,-1-2-7 0,-3 3-3 16,1 1 4-16,-4 4-3 0,1-1-1 0,-1 0-12 16,-3 3-3-1,0-1-3-15,-4 2-3 0,2 0-4 0,-2-2-6 0,-1 1 1 0,0 1-6 0,-2-1-1 16,1 2-2-16,0 0-1 0,1-3-2 0,1 1 1 16,-1 1 0-16,1-4-3 0,2 4 0 0,2-2 0 0,-1-4 0 15,3 2-2-15,1 0-1 0,0-2 1 16,4 1-1-16,0-3 2 0,6-3 2 0,-4 0-1 0,6-1 5 15,1-1 2-15,5-4 2 0,-2 2 0 0,3-4 1 16,0 0 0-16,1 1-3 0,-1-2-1 0,1 0-3 16,-3 1-2-16,2 1 0 0,-4 1-2 0,-3-1-1 15,0 5 0-15,-3-1-2 0,4 1 1 0,-6 0 0 16,-3 3-1-16,0 3 1 0,3-1-1 0,-4 4 0 16,1-1-1-16,-1 1 2 0,-2-1 0 0,5 4 0 15,-1 1 0-15,0-2 0 0,0 0 1 0,3-2-1 16,-2 1 1-16,4-5 0 0,1 1 1 0,1-5 5 15,2-1 7-15,4-4 5 0,-1 0 7 0,4-4 11 0,0-4 2 16,3-4 1-16,0 1 2 0,2-5-1 0,2-3-7 16,-3-2-3-16,-1 0-8 0,-2-2-9 0,-1 0-1 15,-5 3 0-15,0-1-4 0,-6 2-3 0,-2 3 0 16,-4 2-3-16,-6 2-1 0,-1 0-1 0,-7 2-1 16,1 4-2-16,-2-1-3 0,-7 4-14 0,0 1-7 15,-3 5-12-15,4-1-11 0,0 2-54 0,-4 3-40 16,2 3-55-16,2 1 131 0,3 1-94 0,4 1-41 0</inkml:trace>
  <inkml:trace contextRef="#ctx0" brushRef="#br0" timeOffset="198757.62">17151 8439 575 0,'3'-5'287'0,"-3"-3"-152"0,0 1-78 15,-3 0 24-15,0 2-8 0,-2 0-31 0,-1 0-5 0,-1 2-8 16,1 0-9-16,-4 1-5 0,-1 1-3 0,-1-2 9 16,0 1 4-16,1 0 6 0,-1 1 1 0,-3 1 1 15,1 0 0-15,-1 0-5 0,0 5 1 0,-4 1-11 16,5 2-4-16,-4 2-9 0,0 3-2 0,3 5-2 16,-3-2-1-16,3 6-3 0,1 4 1 0,4-1-1 15,0-1-1-15,0-1 3 0,8-3-1 0,1 1-1 16,1-1 1-16,2-6 2 0,5-2-1 0,2-2 2 0,4-2 2 15,4-4 1-15,-2-1 1 0,2-2 2 0,1 0 1 0,4-4 2 16,1-8-1-16,-1 3 1 0,-1-3-3 16,3-6 1-16,2 0-2 0,-3-7-2 0,3 0 2 0,-2-2-2 15,0-2 0-15,-1-1-1 0,0 1 4 0,-2 2 3 16,0 0 0-16,-3 6 2 0,-2 1-3 0,1 4 2 16,-5 5-2-16,-1 4 0 0,-4 2-4 0,-2 1-2 15,-2 4-3-15,-3 6 0 0,0 0 1 0,-5 5-1 16,-2 2 0-16,-3 2 1 0,0 0 0 0,-1 3-1 15,-2 1 0-15,1 0 0 0,0-1 1 0,1-1-6 16,1-2-3-16,2-1-8 0,0-3-16 0,0-1-57 16,2-4-54-16,3-3 107 0,-1 0-80 0,1-2-40 0</inkml:trace>
  <inkml:trace contextRef="#ctx0" brushRef="#br0" timeOffset="199094.03">17483 8302 765 0,'5'0'380'16,"-2"1"-233"-16,3 1-109 0,-4 3 25 0,0-1-21 0,-1 2-11 16,-1 1-3-16,0 4-18 0,-5 0-50 0,0 3 45 15,3 0-3-15,-1-2 2 0,-1 3 1 16,-2 0 2-16,1 0-3 0,1 3 5 0,-1-3 2 16,2 0 1-16,-7 1 3 0,4 0-2 0,0 0 0 0,3-2 0 15,-5 0 1-15,0-4-2 0,0 0 0 0,8-1-1 16,0-4 2-16,0 0 1 0,-2-5 0 0,5 0 7 15,3-1 1-15,5-2 0 0,-4-2 0 0,0-3 1 0,2-5 1 16,6-5-2-16,1-1 0 0,-4 1-4 0,2-3 0 0,-2-6 2 16,2-1-2-16,1-2 1 0,-2 3-5 0,2-2 2 15,0-1-2-15,0 6-2 0,-3-2-4 0,1 2-3 16,1 1-1-16,-5 8-3 0,0-1 0 0,-1 4-3 16,-2 2 0-16,-1 5-2 0,-1-2-1 0,0 3-17 15,-2 3-6-15,-1 1-7 0,2 2-11 0,-3 3-30 16,0 1-17-16,1 1-25 0,0 1-27 0,-1 3 95 15,1 1-67-15,1 3-12 0</inkml:trace>
  <inkml:trace contextRef="#ctx0" brushRef="#br0" timeOffset="202383.62">18044 8282 548 0,'-4'-7'271'0,"1"5"-147"0,1-4-72 0,-2 3 36 16,2 2-11-16,-3 1-11 0,1 2-6 0,0-1-15 16,0 0-2-16,2 2-5 0,-2-1-5 0,0 2-1 15,3-1-1-15,0 1 4 0,-2 0-1 0,0-2 2 16,0 2 0-16,-3-2 0 0,3 1-1 0,-1 4-12 16,-1-2-5-16,3 3-7 0,-2 1-1 0,4 0-6 15,0 5-3-15,0 1 0 0,-4 1-1 0,3-4 0 16,-2 2 0-16,0 0 3 0,2-2-2 0,-6 3 1 0,6-4 0 15,1-2-2-15,0 0 4 0,0-3-2 16,0 1 1-16,0-5-2 0,3 0 1 0,1-2 0 0,0-2 1 16,1-1 2-16,2-4-1 0,1-4-2 0,1 0 0 15,3-3 3-15,-2-3-1 0,1 0 3 0,2-2-3 16,1-2 5-16,-1 2 3 0,1-2 1 0,1 0 0 16,1 3 0-16,0-1 1 0,-2 1-4 0,2 2 3 15,-1 3-6-15,-1-1-2 0,2 3-1 0,-4 0-2 16,0 0 1-16,-2 3-1 0,2 1-1 0,-5 2 0 15,1-1 0-15,-1 3-2 0,0-2 1 0,-4 5-2 16,-2 0-1-16,2 0-7 0,-3 1-8 0,1 2-11 16,-1-2-17-16,-1 3-56 0,1 0-43 0,-2 3 102 15,2-3-80-15,-1 2-54 0</inkml:trace>
  <inkml:trace contextRef="#ctx0" brushRef="#br0" timeOffset="202843.63">18553 8314 1028 0,'2'-5'394'0,"-2"-3"-288"16,3-2-84-16,-3 2 9 0,-1-1-17 0,1 2-15 16,-3 0-6-16,-2 2 1 0,2 0 0 0,-3-2 3 15,2 4 3-15,-2-3 7 0,1 2 4 0,0 1 14 16,-1-2 2-16,-1 4 0 0,-5-4 3 0,4 5-4 15,-3 0-3-15,-2 4-4 0,-2 1-4 0,-2 0-13 16,-2 5-1-16,1 1-1 0,-2 2-2 0,2-2 2 0,2 2-1 16,-1 2 1-16,0 1-2 0,2-3 2 0,5 1-1 15,3-2 1-15,1 2 0 0,6-1-2 16,-1-1 2-16,2 0 0 0,4-4 0 0,3 1-1 0,4-4 1 16,1-2 0-16,1 1 0 0,6-6 0 0,-2 2 1 15,8-9-2-15,-3 4 0 0,0-6 2 0,3-3 1 16,0-2-2-16,-2 0 1 0,-3 1 1 0,1-2-2 15,-3 2 0-15,2-1 3 0,-4 2-2 0,-2 1 0 16,-1 3 1-16,0 1-2 0,-4 2 0 0,-1 1 0 0,-4 4 0 16,1 1-1-16,-5 1 0 0,-1 3 0 0,-2 3-1 15,-1-2 2-15,0 2 0 0,-4 3-1 0,-1 2 1 16,0-2 0-16,2 1 0 0,-2 1-1 0,1-2 1 0,-1 4 1 16,2-3-2-16,-1 0 1 0,2 0 0 0,2 0 0 15,0-3-6-15,0 2 0 0,2-3-7 0,1-2-10 16,0 0-35-16,1 2-21 0,3-9-32 0,-1 0-46 15,2-1 106-15,2-2-84 0,0-2-23 0</inkml:trace>
  <inkml:trace contextRef="#ctx0" brushRef="#br0" timeOffset="203036.31">18803 8219 748 0,'3'0'70'0,"0"0"7"16,1 0-16-16,0 6-12 0,-3-4-3 0,2-1-5 15,1 2 51-15,1 2-14 0,-2 2-15 0,0 0-18 16,-3-2-9-16,1 1-6 0,0 1-5 0,1 1-6 15,-2 2 0-15,0-3-3 0,0-3 1 0,2 2 6 16,0-3 2-16,-1 1 0 0,1 0-3 0,-1-1 0 16,2-1-2-16,6-1-5 0,-1 3 0 0,-4-3-10 0,5 1-2 15,-1-2-3-15,0 1-2 0,2-1-13 0,-3 0-11 16,2 1-18-16,-1-2-31 0,5-2 56 0,0 1-40 16,-1-2-16-16</inkml:trace>
  <inkml:trace contextRef="#ctx0" brushRef="#br0" timeOffset="203223.87">19228 8159 429 0,'3'0'300'0,"-2"0"-152"0,0 3 41 0,-1 0-57 0,-4 4-83 0,-4 2 28 16,0 1-15-16,-2 1-25 0,-4 0-5 0,0 5-6 0,-4 3-1 16,-4 3-8-16,2-1-5 0,0-1-5 0,0 3-2 15,-4 7 2-15,0 0-3 0,-4 0-1 0,5 0-2 16,-6 1-1-16,2 3 0 0,-3-1-6 0,0-1-5 15,1-2-55-15,1 0-49 0,3 1 92 0,0-1-65 16,4 1-53-16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6-03T19:43:40.3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19692 4067 1171 0,'0'0'427'0,"1"4"-336"0,-1 0-79 0,-1 2-11 16,2 8-3-16,-1 3 2 0,0 2 6 0,-1 3 10 16,-1 2 6-16,-2 1 4 0,-1-1 5 0,-2 2 12 15,-3-1 5-15,1-1 1 0,0 2 2 0,-1-4-7 16,-1-2-3-16,0 0-4 0,-1 0-7 0,3-4-10 0,-3-2-8 0,-1 1-2 16,0 0-4-16,-1-2-2 0,0-1-4 0,-1 1 0 15,1 0 1-15,-2 1-1 0,1-1-1 0,-1-4-1 16,-2 0-1-16,2 1 1 0,-3-3-1 15,5-2 0-15,-5-2-2 0,0-1-1 0,3-1 1 0,1-1 2 16,1-5-3-16,-1 2-1 0,0-5 1 16,-1-1 0-16,4-3 2 0,-1 1 1 0,0-2 1 0,2-2-1 15,1 0 3-15,-1-1 0 0,3-1 2 0,3 3 2 16,1 1-2-16,-1-3 1 0,4 3 0 0,0 0-2 16,1 3 4-16,3 1-2 0,-1-1 0 0,1 3 1 15,0 1 1-15,2 0 1 0,1 6 0 0,-1-2 1 16,1 3-2-16,-1 1 2 0,2 5-1 0,0 1 1 0,1 4-3 15,-1 3 1-15,-2 5 0 0,3-1 0 0,0 3-2 16,1 2 1-16,0 4 0 0,-1-2-3 0,1 2 0 16,0 0 0-16,2 0 0 0,-2 0 0 0,-2-1-1 15,1-2 1-15,3-4-1 0,3-1 2 0,-1-2-1 16,2-4 1-16,-2-4 1 0,2-2-2 0,5-1 3 16,-2-4-2-16,2 0 0 0,-2-2 0 0,-3-1 1 15,2-4-3-15,4-4-2 0,-3 1 2 0,-2 0-5 16,-1-4 0-16,0 1-5 0,3-3-15 0,-2-3-6 15,0 1-8-15,-2 2-5 0,1-1-11 0,3-2-26 16,-1-3-11-16,1 2-12 0,-2 4-3 0,7-1-86 16,-1-1 134-16,-1 6-83 0,3-1-32 0</inkml:trace>
  <inkml:trace contextRef="#ctx0" brushRef="#br0" timeOffset="1284.44">20096 2893 844 0,'-12'-18'308'0,"2"4"-242"16,-2 2-59-16,1 3-14 0,0 3 3 0,-1 3 4 15,-5 3-1-15,6-1 1 0,-6 0-1 0,-3 0 6 16,2 2 6-16,-2-1 7 0,0 0 5 0,-3-1 3 0,3-1 9 15,-1 4-4-15,8 1 4 16,7-1-7-16,1 0-2 0,-18 9-6 0,1-2-7 0,1 8-6 0,4 7-8 16,-1 3 0-16,2-1 0 0,5 3-4 0,1 0-1 15,6-2 2-15,0 3-1 0,4-1 2 0,0-3 0 0,4-3 1 16,3-2 0-16,4-4 0 0,1-1 2 0,3-6 0 16,2-4 1-16,3-5 1 0,3 1-2 0,2-4 2 15,3-5 0-15,-2-1-2 0,3-2 2 0,-2-2 0 16,1-3-1-16,-1 0 0 0,-2-1 1 0,0 0-1 15,-2-1-1-15,0-3 0 0,-3 3 0 0,-1 2 0 16,-2 0 0-16,0-6 1 0,2 5 1 0,-5 0 1 16,-3 1-1-16,-2 2 3 0,1-1 0 0,-5 4-3 15,1-2 1-15,-2 5 0 0,-3 3-1 0,0 0-2 16,-1 3 1-16,-1 2-2 0,-3 4 1 0,1 0 0 16,-3 5 2-16,0 3-1 0,-2 3-1 0,0 0 4 15,-1 3-1-15,0 3 1 0,0 4 3 0,-2 0 0 16,2 3-1-16,0-1 0 0,-2 4 1 0,3-2 0 15,0 2-1-15,-1-2-1 0,0-3-2 0,2-1-1 0,-1-2-1 16,2-3 0-16,-1-3-1 0,0-2 0 0,3-7-3 16,-1 2-1-16,3-2-5 0,-3-3 1 0,2-4-5 15,-2 1-8-15,5-3-23 0,-1-1-18 0,1-4-26 16,0 1-50-16,0-2 97 0,2 0-69 16,3 0-26-16</inkml:trace>
  <inkml:trace contextRef="#ctx0" brushRef="#br0" timeOffset="2241.69">20148 3245 719 0,'0'28'441'0,"0"-6"-265"0,0 7-131 0,-3-6 108 0,1 3-152 16,0 2-6-16,-4 7-3 0,2-3 2 15,-1 1 1-15,-2-2 0 0,-4-4 1 0,3-1 1 0,-2-5 3 16,-2-4 1-16,3 0 0 0,-1-2 3 0,-2-4 1 15,3-2-1-15,0-1 1 0,1-1-4 0,0 1-7 16,0-2-19-16,3 2-25 0,-3-2-50 0,4-3 77 16,1 2-51-16,3-4-25 0</inkml:trace>
  <inkml:trace contextRef="#ctx0" brushRef="#br0" timeOffset="3332.67">20143 2866 272 0,'-8'-9'100'0,"0"1"-76"0,0 2-21 0,-3-1-3 16,2 5 1-16,0-1 3 0,-1 0-1 0,-3 1-1 15,0-1 3-15,-1 1 0 0,2-3 4 0,-5 2 2 16,3-3 5-16,-4 3 5 0,1 0 6 0,0-1 1 15,-1 0 3-15,1 2 3 0,-1 1 2 0,-1 1-1 16,0-1-4-16,1 4-6 0,2 0-2 0,0 1-6 16,0 1-5-16,5 4-5 0,0-1-4 0,2 4-3 15,1-1 0-15,-3 2-2 0,2 2 1 0,3 3 6 16,-2-2 6-16,5 3 3 0,-2-1 2 0,3 2 8 16,3-1 1-16,4 1 2 0,2-3 3 0,3 3-5 15,3-3-3-15,2 2-1 0,0-4 0 0,4 1-7 16,3-1 0-16,0-3 0 0,-1 1-2 0,-1-2 4 15,2-3 1-15,-3-5-1 0,3 3 2 0,-7-4 2 0,1-5-2 16,1-4 1-16,-2 0-1 0,-1-1-6 0,0-4-2 16,0 1-2-16,-1-3-1 0,0-1-2 0,0-1-2 15,-3 2 1-15,1-2-1 0,0-1 1 0,-1-2-2 16,-1 1 0-16,-3 1 1 0,3-1-3 0,0 0 2 16,-2 3-2-16,-2-3 2 0,1 6-3 0,0 0 1 15,-1 4 1-15,-2 0 1 0,0 3 3 0,-3 4-1 16,2 2 0-16,-2 4 1 0,-2 1 5 0,0 4 0 15,-1 3 2-15,-1-2 1 0,0 4 5 0,-3 3 2 16,1-2 3-16,-1 3 1 0,-1 0-3 0,0 2 1 16,-1 2-1-16,-1 1-2 0,0 1 1 0,-1 5-3 15,-2 0 1-15,1 1-3 0,2-3 1 0,1 3-3 0,-3 1 1 16,1 2-3-16,3-7-5 0,1 1-1 0,-1-1-2 0,-2 0 1 16,0-5-3-16,0 2 1 0,4-6-2 0,-3-1 1 15,-2 1-1-15,4-4-3 0,-3 1-3 0,7-3-18 16,-3 0-16-16,1 0-27 0,2-3-42 0,2-1 78 15,2 1-56-15,3-2-24 0</inkml:trace>
  <inkml:trace contextRef="#ctx0" brushRef="#br0" timeOffset="10665.03">20820 2234 647 0,'0'3'240'0,"2"5"-187"0,-2 2-44 0,-1-2-7 0,2 12-4 15,-2 3 1-15,1 1 1 0,0-1 0 0,-4 5-1 16,-4 2 0-16,1 4 0 0,-4 5 1 0,-1-2 2 15,2-2 2-15,-3 2-1 0,-3 10 2 0,1 1 0 16,0 1-2-16,-1-6 2 0,-4 4-2 0,3 5 1 16,-4-11-2-16,1 5 0 0,-2-6 2 0,-1-4 1 0,2-1 0 15,2-2-1-15,-1-4 3 0,0-1-2 0,0-5 1 16,2-5-4-16,5-4 0 0,-2-3-2 0,4-6 4 16,-5-1 5-16,4-6 12 0,2-5-7 0,4-8 18 15,1 2 5-15,1-5 7 0,4-7 2 0,4 0-3 16,3 0-2-16,3 0-11 0,5-1 9 0,1-3-12 15,1 1 0-15,-2 3-7 0,2 1 3 0,3 1-2 0,1-1 0 16,2 2-4-16,0 0-2 0,-3 2-5 0,0 5-4 16,4-1-1-16,-2 2-2 0,1 6-1 0,-5 0-2 0,5 6 0 15,-3-2 1-15,-1 9-1 0,-2-3 0 16,3 5 0-16,-3 2-3 0,3 5 2 0,-3-1-2 0,-2 0 4 16,1 2-1-16,-3-1-3 0,-1 3 2 15,-1-1-1-15,-3-1 2 0,0 2-1 0,-2-2 2 0,-4 0-2 16,1 0-1-16,-1-1 2 0,1 3 0 0,-3-2 1 15,-2-1-1-15,2-1 0 0,-1 2-2 0,-1-3 2 16,2 1-2-16,-1 0-7 0,-2-2-3 0,3 0-8 16,0-3-5-16,0-1-6 0,0-1-13 0,0-4-4 15,1 1-5-15,0-2 4 0,0 0-9 0,4-2-49 16,-1 0-65-16,1-4 125 0,-1 2-70 0,5-2-62 16</inkml:trace>
  <inkml:trace contextRef="#ctx0" brushRef="#br0" timeOffset="11048.08">21492 2836 1000 0,'-12'-2'375'15,"3"-4"-296"-15,0 4-87 0,-3 2 8 16,0 5-45-16,-2 4 4 0,3-1 3 0,-5 3 1 0,-1-1 5 15,-4 3 26-15,0 0 11 0,2 0 12 0,-1-2 5 16,1 1 6-16,0 0 1 0,3 3 0 0,0 0-1 16,2 1-9-16,1 3-4 0,3-2-3 0,0 3-5 15,3-2-7-15,1 1-4 0,6 1-4 0,0-1-2 16,3-3-1-16,6 1 1 0,1-2-1 0,1-3 3 16,1-2 4-16,5-8 1 0,5 1 4 0,1-1 2 15,-2-3 4-15,4-4 0 0,-3 0 0 0,5-5 2 16,0-1-1-16,1-1 3 0,-4 1-4 0,-2-3 2 0,0-2 1 15,2-4 0-15,-3 1 1 0,-4 1-2 0,-1 0 3 16,2-3 2-16,-8 4-3 0,2-1 4 0,-7 0-1 16,0 2-1-16,-4 1-2 0,0-2-1 0,-2 4-5 15,-3-1-2-15,-2 6-2 0,0-4-3 0,-2 4-15 16,1 4-10-16,-1-1-16 0,1 4-20 0,-1-2-83 16,-1 0 109-16,2 3-69 0,-1 1-45 0</inkml:trace>
  <inkml:trace contextRef="#ctx0" brushRef="#br0" timeOffset="11499.81">21996 2775 788 0,'-3'0'285'0,"3"9"-229"16,-1-4-50-16,-1 5-9 0,1 4 0 0,-3 2 3 16,0-1 10-16,-2 1 18 0,-2 2 8 0,0-5 7 15,-4 5 3-15,3-4 7 0,0 1-3 0,-3 1 6 16,1 0-4-16,-2-1-18 0,1 1-6 0,-1 0-5 0,3 1-5 16,-2 1-7-16,-2-2 0 0,7-1-10 0,1 2-2 15,-1-1-3-15,6-1-1 0,0-2-3 0,1 0 0 16,3-3 2-16,1-2 0 0,3-1 2 0,1-7-2 15,1 0-3-15,1-4 1 0,4 1 3 0,2-6-2 16,3 1-2-16,0-3 2 0,1-1-2 0,1-1 5 16,2 0 4-16,-1-2-1 0,-1 0 0 0,-1 1 1 15,-1-1 1-15,-2 1-1 0,0 2 3 0,-3 2-2 16,1-1 0-16,-2 3 0 0,-4 0 1 0,0 5 2 16,1-2-1-16,-6 4-1 0,1 0 0 0,-1 0 1 15,0 1 1-15,-3 3-1 0,4 2 1 0,-5-1-4 16,1 3 0-16,-1 1 2 0,0-1-2 0,0 4-2 15,0-2-2-15,0 0-2 0,0 0-6 0,0-1-7 16,1 1-6-16,0-2-6 0,0 3-1 0,1-5-15 16,1 0-12-16,-1 1-20 0,0-3-27 0,1 1 75 15,0-2-46-15,2-1-15 0</inkml:trace>
  <inkml:trace contextRef="#ctx0" brushRef="#br0" timeOffset="11915.59">22622 2811 1000 0,'-4'22'380'15,"1"-6"-289"-15,-2 3-80 0,0 0 16 0,-1 2-38 16,1 2 3-16,-4 0-1 0,-2 0 3 0,2-5 6 15,-1 4 3-15,-1-2 4 0,1-1 3 0,-2-3 4 16,2-1 2-16,-3-1 2 0,5-1 1 0,-3 0 3 16,-2-3-1-16,3-4-1 0,-1 1-3 0,3 0-3 15,0-4-5-15,4-3-1 0,-4-1-6 0,8-3-2 16,0-1 2-16,3-5 2 0,-2 0 4 0,0-3 5 16,7-2 4-16,4-2-1 0,-4 0 5 0,0-1-3 15,4 0 1-15,-3 0-4 0,6-1-4 0,-4 0-4 16,1-2-2-16,-3 4 0 0,3 2 0 0,-2-4-3 15,1 3 2-15,1-1 0 0,0 4-1 0,-1-2 4 16,2 2-4-16,-2 1 1 0,1-1 0 0,-1 0 1 0,0 1-3 16,-1 2 0-16,0-2 1 0,0 2-5 15,-1 1-1-15,0 3-5 0,2 0-4 0,-2 2-14 16,-1 3-7-16,-1 0-10 0,1 1-14 0,0 4-43 0,0 0-42 16,-1 3 96-16,0 0-68 0,2 2-39 0</inkml:trace>
  <inkml:trace contextRef="#ctx0" brushRef="#br0" timeOffset="12348.88">23509 2911 1191 0,'6'-9'368'16,"1"0"-352"-16,-1 0-51 0,-5 4-23 0,0-1 1 15,-3 1 9-15,-7 1 10 0,-6-2 16 0,3 1 10 16,-10 0 35-16,-1-1 4 0,-2-1 6 0,-2-1 1 16,-2 0 7-16,-1 0-2 0,3 3-3 0,-4-3 0 0,8 2-10 15,3 3-4-15,0-3-4 0,0 3-4 16,5 3-11-16,4-2-3 0,0 2-2 0,0 3-2 16,3 4-3-16,0-2 1 0,1 2-1 0,5 4 0 0,0-2 1 15,3 2 0-15,3 1 1 0,1 0-1 0,3 1 2 16,0 0 0-16,4 3 0 0,0-2 0 0,2 1 2 15,1 1 1-15,1 0-1 0,2 2 2 0,0-3 0 16,1 1 0-16,-3 0 2 0,0-1 1 0,0 1 3 16,0-1 3-16,-3 1 6 0,2-2 1 0,-7 0 1 15,1 1 2-15,-4 0 0 0,-4 1 2 0,-5-1 2 16,-5 0 1-16,-6 1-1 0,0 0 1 0,-1-2 0 0,-7-3-2 16,-5 3 1-16,3-3 0 0,1 0-8 0,-2-2-3 0,2-3-4 15,-5-1-5-15,5-3-3 0,-1 3-3 0,4-4-5 16,4 0-4-16,-3-3-10 0,4 1-8 0,-1-5-10 15,2-2-17-15,1-1-159 0,0-1 172 0,4-4-94 16,-8-1-71-16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6-03T19:48:50.6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12507 7534 395 0,'4'10'239'0,"-4"2"-119"15,2 1-74-15,1 10 63 0,0 0-83 0,2 8-8 16,-2 6 1-16,-3-2-6 0,1 8-6 0,-1 1-4 15,-1 1-3-15,-2 8 2 0,-3-2-2 0,1-5 1 0,-3 3 0 0,-2 2 10 16,-2 1 9-16,2-8 9 0,-4-9 5 16,4 0 4-16,-5 0 11 0,1-10 0 0,-1 2 3 15,1-6-8-15,3-4-4 0,-4-4-7 0,-3-2-3 16,2-7-6-16,1-4-5 0,-2-5 0 0,1 1-5 16,0-17 0-16,1 6-4 0,0-8-1 0,0-7 0 0,3-2 2 15,1 0 0-15,0-7 0 0,3-4 3 0,3-7-4 16,0 0 4-16,4-1 3 0,1-6 3 15,3 6 1-15,2-5 1 0,5 6 6 0,3 2 3 16,6 7 2-16,4-1 0 0,5 4-5 0,5 2-2 0,5 4-6 16,-1 1-3-16,1 6-7 0,-3 4-5 0,6-1-2 15,-1 1-3-15,-7 6 0 0,-4 5-1 0,0 2 1 0,1 1-2 16,-1 6-2-16,2-2-1 0,-8 3 3 0,-1 6 1 16,5 3 0-16,-1 5-1 0,-6 7 0 0,-2-1 0 15,-1 5 4-15,0 0 2 0,-7 9-4 0,2-3 1 16,-8 4 2-16,-2-2 0 0,-7 3 1 0,0-2 1 15,-6 4 0-15,-6-1-1 0,-2 0-1 0,-1 1 1 0,-2 0 0 16,-1 1 0-16,-3-6 0 0,2 1-1 0,0-3 0 16,-1-2 1-16,-3-3 3 0,0-1-2 0,-1-7-1 15,-1 1 0-15,-3-2 0 0,-2-1-1 0,4-3 1 16,-3-2-4-16,-8 3 1 0,4-1 1 0,2-3 1 16,1 1-1-16,4-3 1 0,-1 0 1 0,8-5-3 15,-2 3 3-15,12-6-1 0,1 0 0 0,-1 1-1 16,6-1-1-16,3-5-2 0,2 0-2 0,2 3-2 15,2-4-2-15,4 4-8 0,3-3-43 0,1-1-28 16,4 4-42-16,3 1-114 0,4 0 177 0,-1-1-119 16,4 1-53-16</inkml:trace>
  <inkml:trace contextRef="#ctx0" brushRef="#br0" timeOffset="416.91">13069 8210 871 0,'1'-10'323'0,"5"2"-250"16,0 0-61-16,3 1-8 0,4 3-1 0,-1 3-2 16,2-3 0-16,2 2 4 0,1 1-2 0,3-4 3 15,-2 2 3-15,0-1 11 0,1-4 6 0,4-4 14 16,2 0 7-16,-5-1 4 0,1-1 3 0,-4 0 0 0,5-5 3 15,-4-5-9-15,0 1-6 0,1 1-15 0,-6-1-3 16,1-3-8-16,2 1-2 0,-2 2-2 0,-5 1-7 16,4 1-2-16,-7 3 0 0,-4 2 1 0,-2 1-3 15,0 2 1-15,-7 1 0 0,-3 5-2 0,-5 4 0 16,-1-2-1-16,-4 5 1 0,-4 4-3 0,-6 5-1 16,2-1 3-16,-6 4-2 0,1 6 0 0,-1 5 0 15,-2 1 2-15,3 5-3 0,0 6 3 0,5 3 1 16,-2 2-3-16,3 4 1 0,3-6-1 0,5 2 1 15,-1 2-1-15,12-10 0 0,0 2 2 0,4-6-2 16,1 2 2-16,5-4-1 0,1-2 2 0,7-1-2 16,-2-2 2-16,8-5 0 0,-5 1 0 0,5-5-3 15,5-2-4-15,1-4-11 0,1 1-14 0,3-7-61 16,1-2-59-16,1-4 114 0,2 1-86 0,3-8-66 16</inkml:trace>
  <inkml:trace contextRef="#ctx0" brushRef="#br0" timeOffset="765.95">14286 7848 746 0,'-7'3'305'0,"-2"5"-210"0,-3 0-75 15,-3-1 23-15,-2 7-41 0,1 3 0 16,-2 5 2-16,1-1 3 0,-2 5 3 0,-2 1 6 0,1 1 15 16,0 0 5-16,2 2 4 0,-3-2 3 0,2 0 2 15,0-1-1-15,3 1-5 0,-5-4-5 0,6 3-14 16,-1-3-3-16,10-2-5 0,-1 3-4 0,5-5-3 16,5-1 1-16,8-4 2 0,1 4 2 0,10-8 3 15,0 0 0-15,6-4 2 0,1 0-2 0,4-4 1 16,4-3-3-16,3 0-1 0,2-2-3 0,-5 2-1 15,5-7-2-15,4 0-4 0,3-1-1 0,-5 0-8 16,-2-3-10-16,-4 0-13 0,7-3-83 0,-4-1 91 16,0 0-57-16,-6 4-32 0</inkml:trace>
  <inkml:trace contextRef="#ctx0" brushRef="#br0" timeOffset="17450.84">13826 9289 733 0,'0'1'272'0,"-2"-2"-199"0,-5-3-55 0,-1 3-3 15,1 1-3-15,1 1 0 0,-1 2-1 0,1 1-2 16,0-2-6-16,2 3 2 0,-1-2 6 0,-1 0 4 16,-2-1 6-16,1 0 4 0,0 1 8 0,-1-1 2 0,-1 3 3 15,-2-2 0-15,1 4-5 0,-1 1-6 0,1 2-2 16,-3 2-4-16,0 3-9 0,-1 1-2 0,1 6-3 16,0-2-3-16,2 4 0 0,-2 3-3 0,3 0 0 15,-1 1-1-15,2-1-1 16,0-1 2-16,0 3 0 0,1-3-1 0,1-4 1 0,1 0-1 0,0 3 0 15,2 1 0-15,-1-3 1 0,4-1-1 0,1-2-1 0,0 5 1 16,1-5 0-16,0 1 3 0,1-4 5 0,2-3 4 0,3 1 5 16,1-2 3-16,1-5 5 0,2-2 0 15,1-2 0-15,2 1 2 0,4-5-3 0,-1 1-2 0,0-3-2 16,3-3-3-16,-2-2-1 0,2-1-2 0,-1 1 3 16,0-4-2-16,-2-1-1 0,2 2 0 0,1-3-4 15,1 2 2-15,-4-3-3 0,2 1 3 0,-3-2-4 16,0 0 1-16,0-3 1 0,-1 3-1 0,-6-3 0 15,3 1 0-15,-6 2-1 0,-1-2 0 0,0 1 2 16,-4 2-2-16,-2 2-1 0,-3-2 0 0,-2 3-2 16,-4 2 1-16,-2 1 1 0,0 2-3 0,-2 0-2 15,-4 4-2-15,-2-1-1 0,-1 2 1 0,4 0 0 0,0 2-3 16,1 0-2-16,-3 3-2 0,4-1-4 0,1 2-4 16,4 0-8-16,1-2-13 0,0 2-46 0,4-1-27 15,-2 2-29-15,6-1-47 0,1-2 119 0,0 2-95 16,6-1-26-16</inkml:trace>
  <inkml:trace contextRef="#ctx0" brushRef="#br0" timeOffset="20146.43">14737 9139 482 0,'1'-12'258'0,"0"3"-121"0,1 0-86 15,-2 2 19-15,1 5-9 0,-1-1-12 0,0 2-21 16,1 3-10-16,-1 4-5 0,0-2-7 0,0 1 5 0,0 2 0 16,0 3 11-16,-1-1 4 0,-2 1 4 15,2 1 0-15,-4 2 1 0,0 5 3 0,-2 4-4 0,1-1-4 16,-1 0-5-16,-1 5-6 0,-1 5-4 0,2 4-2 16,-1 4-4-16,1-4-3 0,-2 6 1 0,0 1 0 15,-1-4-2-15,1 0 0 0,-1-4 0 0,1-4 1 16,-1-3 2-16,1 0-1 0,2-6 0 0,-1 1 2 15,1-7 1-15,1 2-1 0,1-4 3 0,0-3 2 16,2-4 4-16,-1-1 3 0,1-2 10 0,0-3-1 16,2-1-2-16,0-4 5 0,1-4-4 0,0-2-1 15,4-2-5-15,-1-4-5 0,2 0-8 0,2-4-1 0,2 2 1 16,0-1-2-16,1-1 1 0,3 2-1 0,2-5 0 16,0 2 0-16,2 0 0 0,1-1 0 0,1 0-1 15,1 1-1-15,-3 1-1 0,3 7 0 0,3-3 0 16,-1 1 1-16,-3 4-1 0,1 2-1 0,-2 2 0 0,3 1 1 15,-4 5 0-15,0-2-1 0,-4 3 4 0,0 2-1 0,1 5-1 16,-3 3 1-16,0 3-1 0,-3-2 2 0,1 5-1 16,1 1 1-16,-3 5-3 0,0-2 1 0,-2 0 2 15,0 4-2-15,-4-6 3 0,1 4-3 16,-4-1 1-16,-2-4 0 0,2 0-1 0,-3 0 1 0,-3 0-1 16,-1 0 0-16,-3 0-1 0,2 1 1 0,1-1-1 15,-5 0 0-15,2-2 0 0,0 1-1 0,3-4 0 16,1 1-3-16,3-3-2 0,-1 0-2 0,5-2-15 15,1-1-9-15,-2-3-6 0,2 0-11 0,3-1-24 16,-1-2-11-16,1 0-14 0,6 0-10 0,-7 0-33 16,8-1-29-16,4-1 105 0,0-1-71 0,0 2-12 0</inkml:trace>
  <inkml:trace contextRef="#ctx0" brushRef="#br0" timeOffset="20513.77">15388 9698 644 0,'10'-9'305'0,"-6"-1"-170"0,-3 1-86 0,-1-1 21 16,-3 2-22-16,-2-1-10 0,3 3-13 0,-5 1-9 15,-5 3-10-15,1 0-4 0,-2 0-4 0,-3 2 2 16,1 2 0-16,1 0-1 0,-1 0 4 0,3 2 1 16,-2 1 1-16,1 0 4 0,3 1 1 0,0 3-2 0,0 1 2 15,-1 2 2-15,0-2-1 0,3 3-2 0,0 1 0 0,0 4-4 16,2 4-2-16,1-1 3 0,-1-3-3 0,4 1-1 15,0 3 0-15,2-4-2 0,0 2 5 0,4-8 0 16,-1 2 8-16,2 1 0 0,0-7 3 0,0 2 2 16,2-5 7-16,-1 1 4 0,2-6-2 0,0 1 1 0,1-4-5 15,3-4-2-15,2-3-2 0,-2-1-2 16,2-3-8-16,1-1-2 0,0-3-2 0,0 1-1 0,0 0 0 16,-1 0-2-16,-1 2 0 0,-2-1-2 0,0 0 2 15,-2 2-2-15,-2 3 0 0,0-2 0 0,-4 2-3 16,-2 1-4-16,0 3-2 0,-1 0-1 0,-1 1-13 15,-2 3-3-15,-1 3-7 0,1-1-7 0,-1 1-16 16,0 1-9-16,-5 4-15 0,4-2-23 0,-1 2-28 16,-1 2 85-16,2-2-72 0,0 1-38 0</inkml:trace>
  <inkml:trace contextRef="#ctx0" brushRef="#br0" timeOffset="20964.12">15632 9705 880 0,'3'-2'342'0,"-2"-7"-240"16,2 6-75-16,-2-3 11 0,0 4-22 0,0 2-3 15,-1 2-2-15,-1 1-3 0,-1 0-7 0,-3 0 0 16,-1 3 1-16,2 0-2 0,-3 1 5 0,0-1 1 16,-2 1 4-16,2 1 0 0,-1 3 1 0,0 0 0 15,1 1-1-15,-1 1 2 0,1 0-2 0,1 2-3 0,1 2-2 16,1 1-1-16,-1-2-2 0,3 2 1 0,-1-2 0 0,3 2-1 15,4 0 0-15,1-2 0 0,-2-1 2 0,3-5 2 16,1-1 7-16,3-2 1 0,2-3 1 0,-2-2 5 16,3-4 4-16,-2-1 3 0,3-2-2 0,1-2 3 15,1-2-6-15,0-4-1 0,4-2-3 0,-2 0-3 16,3 0-7-16,2-5 1 0,-3-2-1 0,3 4-3 16,-2-3-1-16,-2 0-2 0,0 3 1 0,1-3-1 15,-5 3 0-15,1 2-1 0,-4 0 0 0,1 2-1 0,-3 0 1 16,-3 2 0-16,-2 4-3 0,-1 2 2 0,-2 2-2 15,0 2 1-15,0 3-2 0,-1 0 2 0,-1 2-2 16,0 3 1-16,0 3 0 0,0 1 1 0,-2-1-1 16,-2 2 0-16,3 2 0 0,-1 1 0 0,-2-3 1 15,0 4-2-15,-3 0 1 0,0 0 0 0,6 0-1 16,-5 0-2-16,0-1-2 0,-1 1-8 0,4 1-5 16,-1-3-6-16,2 0-7 0,-1-3-8 0,-1-2-28 15,2-3-13-15,0 2-12 0,2-4-5 0,-4-3-44 0,2 1-55 16,4-5 127-16,4 1-85 0,0-2-32 0</inkml:trace>
  <inkml:trace contextRef="#ctx0" brushRef="#br0" timeOffset="21313.04">16177 9692 915 0,'6'-4'397'0,"-4"-1"-263"15,0 4-98-15,2 0 44 0,-2 2-67 0,0 3-4 16,0 6-4-16,1-1-1 0,-2 0-4 0,-2 5-3 0,0 0 2 15,-1 1 0-15,-1-1 1 0,1-1 0 0,-1 2 3 0,-3 0 1 16,0 2 1-16,0-1 2 0,1-3 0 0,-1 0-1 16,0 3 3-16,-2-2-3 0,2 2-2 0,-1-2-2 15,1-4 1-15,1 4-1 0,0-3-1 0,2-1 0 16,-1-2-1-16,3-4 3 0,0-3-1 0,1-1 3 16,1 0 0-16,2-5 1 0,3-3 1 0,-1-2 1 15,2-4 3-15,1-3 4 0,2-3 2 0,2 0-1 16,-1-3 1-16,3-2 1 0,0 0-1 0,2-1-2 0,0 3-1 15,2-1-3-15,1 2-3 0,0-1-1 0,-1 2-1 16,3 2-2-16,-3 1-1 0,0 2 2 0,-1 0-4 16,-3 2 0-16,-1 2 0 0,0 0 0 0,-2 4-1 15,-5 1-4-15,1 2-3 0,0 1-2 0,1 0-4 16,-3 4-6-16,0 2-5 0,-3 0-15 0,-1 6-11 16,0-2-15-16,0-1-15 0,-1 6-25 0,-1 0 67 15,-2 2-48-15,-1 1-11 0</inkml:trace>
  <inkml:trace contextRef="#ctx0" brushRef="#br0" timeOffset="21733.62">16732 9733 701 0,'17'-15'325'15,"2"1"-194"-15,0-2-85 0,-4 1 30 0,2 0-31 16,0 1-12-16,2 1-2 0,-4 2-10 0,-8 1-4 0,1 1 7 15,-2-1 5-15,3 2 1 0,-9 1 3 0,-1 2 3 0,-5-1 1 16,-1 4-3-16,0-3-1 0,-2 3-10 16,-3 2-9-16,-5 0 1 0,-4 0-8 0,3 1 1 0,1 0-4 15,-5 3-2-15,0-1-1 0,5 3-1 0,-2-1 3 16,3 2-4-16,0-3 1 0,2 7-1 0,0-3 1 16,1 2 0-16,2 0-2 0,2 2 1 0,-1 1-3 15,4-1 1-15,0 1 0 0,3-1 1 0,2 0-2 16,2 2 0-16,3-1 2 0,3-1 0 0,1 1 2 15,0 1 2-15,4-1 0 0,1 0 0 0,0 1 1 0,2 0 4 16,-1-1 2-16,0 1 1 0,0-2 1 0,1 1 9 16,-3-1 1-16,-1-2 3 0,-2 1 2 0,-1-2 1 15,-1 0 0-15,-4-2 1 0,0 2 0 0,-2-5-7 16,-4 3-3-16,-1-1 1 0,-2 0 0 0,-1 0-7 16,-1-1-2-16,-5 0-1 0,0 0-3 0,-8-1-5 15,2 0 1-15,1 0-6 0,-3-2-11 0,-4 3-30 16,-3-2-25-16,2 0-27 0,0 1-40 0,-3-2 93 15,1 2-75-15,0 0-27 0</inkml:trace>
  <inkml:trace contextRef="#ctx0" brushRef="#br0" timeOffset="41430.18">6392 15739 1232 0,'-9'5'483'0,"8"1"-350"0,-2 1-102 0,3 3 0 16,2 1-11-16,2 5-5 0,-1 2-4 0,6-5-7 0,-2 8-4 15,0 7 1-15,-1-3 0 0,-6-1 0 0,0 4 0 16,0 1 1-16,-1 7-1 0,-6 4 1 0,2-1 3 15,-2-3 5-15,3-3 1 0,-3 8 2 0,-2-2 0 16,-1 0 1-16,5-7 1 0,1 4-4 0,-3-1 2 16,5-1-11-16,-3 3 0 0,5-5-9 0,1 1-13 15,3-8 6-15,-3-2-36 0,2-4-59 0,3-8-36 16,0-5-73-16,6-4 149 0,0-8-140 0,5-3-70 16</inkml:trace>
  <inkml:trace contextRef="#ctx0" brushRef="#br0" timeOffset="41793.39">7233 15708 1409 0,'-3'-5'555'0,"-12"-3"-392"0,1 1-120 0,-1 0 21 15,2 6-28-15,-1-1-6 0,-2 3-17 0,2 5-3 16,-2 4-10-16,-1 5 0 0,-3 6-1 0,1 0-2 15,-1 3-10-15,-1 5-3 0,-3 4 14 0,2 1 0 16,3-7 2-16,-2 7-3 0,5 1 2 0,0 2-4 0,3-2 1 16,7-3 1-16,7-2 0 0,3 4 1 0,17-7-2 15,-5 3 0-15,0-11 0 0,8-6 1 0,0 2 0 16,2-8 2-16,0-5-1 0,2-7-1 0,-4-2 3 16,5-8 0-16,-2-1 1 0,0-6 8 0,0-2 2 15,-3-3 0-15,2-3 7 0,-3-2 6 0,0 2 2 16,0-3-1-16,-3-1 0 0,-2 4-1 0,-1-1 2 15,-6 2-8-15,-4 5-4 0,-6 1-5 0,-1 1-2 16,-8 5 0-16,-5 4-2 0,-4 5-5 0,2-2-7 16,-7 11-1-16,3-1-6 0,-4 6-27 0,2-2-18 15,5 8-26-15,-2-1-26 0,3 4-134 0,4 1 178 0,2 3-114 16,1 0-62-16</inkml:trace>
  <inkml:trace contextRef="#ctx0" brushRef="#br0" timeOffset="42144.14">7430 16148 1222 0,'-1'3'649'15,"-12"-8"-428"-15,1 1-189 0,1-1 19 0,-2 1-21 16,0 2-10-16,-4 0-4 0,-5 2-6 0,3 2-135 0,-4 6 126 16,1-2-1-16,-5 8-3 0,2-3 3 0,-5 4-1 15,2 5 1-15,-1 2 0 0,1 0 0 0,0 1 0 16,1 1-1-16,4 1 1 0,-4 2-1 0,5 0 0 15,1 0-1-15,7 1-1 0,-3-1 2 0,7-1 0 16,1-1-2-16,6-3 2 0,3 0-3 0,5-2 4 16,4-1-2-16,4-6 1 0,-3-1-3 15,5 0 4-15,1-4-2 0,5-1 2 0,-3-1 2 0,-2-6 1 16,2 0 2-16,1-3 3 0,4 0 7 0,-3-8 0 16,0 2 4-16,-3-2 2 0,3-3 2 0,-1 0-1 15,-1-2 1-15,-3 0-1 0,-3-4-5 0,1 3 0 16,-4-3-2-16,-2-1-4 0,-3 4-4 0,0-1 1 15,-4 2-2-15,0-1-3 0,-3 5 0 0,-1-2-4 16,-1 4-10-16,1 2-12 0,1-1-51 0,-2 0-37 16,2 3-54-16,1 2 118 0,2 2-118 0,2-2-55 0</inkml:trace>
  <inkml:trace contextRef="#ctx0" brushRef="#br0" timeOffset="42778.52">7991 15652 1514 0,'-9'-14'595'0,"6"5"-436"16,-2 0-126-16,-5-1 6 0,8 10-25 0,-4 6-7 0,5 3-7 15,1 2-2-15,-3 9 0 0,-5 1-2 0,0 6-1 16,-3 10 1-16,0-2 4 0,3-1 1 0,-7 7 5 15,-2-1 0-15,3 4 1 0,3 1 2 0,-4 2-1 16,3-1 1-16,0 4-2 0,0-3-1 0,4-3-2 16,-1 1-3-16,2-4 0 0,1 1-1 0,1-8 0 15,0 2 1-15,0-3-1 0,2-6 0 0,-1-4 0 16,1-1 1-16,0-6-1 0,1-6 1 0,2-8-1 16,-1-1-1-16,1-7 0 0,5-5 1 0,0-9-2 15,2 2 1-15,1-7 1 0,3-1-1 0,2-5 1 16,0 1 1-16,6-6 0 0,-2 3-1 0,1-3 0 15,1-1 3-15,0-2-3 0,0 1 0 0,-1 0 1 16,0 0 1-16,-5 5-2 0,6 1 1 0,-4 3 0 16,0 6 0-16,-2 5-1 0,-2-1 2 0,2 6-3 15,-4 3 1-15,0 5 1 0,-1 0-1 0,-1 4 1 16,-1 2 0-16,-1 2-1 0,-1 4 0 0,0 3 1 16,-3 1 0-16,-1 4 0 0,-1-1 0 0,-2 1 0 0,-2 2 0 0,-5 2 2 15,2-1 1-15,-1-3-1 0,-1 0-1 0,0 0 0 16,-5 0 1-16,-4-1 0 0,3 0 0 0,-2-5 1 15,-4 0-1-15,1 3 2 0,-4-4 0 0,0-5-1 16,2 1 2-16,2-2-2 0,0-2 0 0,3 0 0 16,4 0-3-16,1 0-1 0,5 0 0 0,3 0 0 15,2 1 0-15,1 0-2 0,3 3-1 0,4-1 0 16,2 2 0-16,1-1 0 0,2 3 1 0,4 1 0 0,3 3 0 16,1-1 2-16,2 3-2 0,2-2 2 0,-1 4-1 15,3-1 1-15,-6 1 0 0,0 0-1 0,3 1-1 16,-3-1 2-16,-2 3 0 0,-1-2 0 0,-2 1-1 15,3 0 1-15,-1 2 0 0,-2-1-1 0,-3-2 1 16,1 2-1-16,0-1-5 0,1-1-5 0,-2-2-34 16,0-3-18-16,-2 0-29 0,3-4-33 0,-3-4 82 15,-1-3-70-15,2-7-24 0</inkml:trace>
  <inkml:trace contextRef="#ctx0" brushRef="#br0" timeOffset="43226.77">8583 15861 1367 0,'-3'6'634'0,"-5"2"-391"0,-3 1-171 0,0 0 74 15,-1 2-85-15,4 4-29 0,-1 3-19 0,-2 4-5 0,2 4-4 16,-2 6-3-16,-1-1 0 0,4 5-1 0,-5 3-1 16,-3-2-1-16,1 0 1 0,3-3 0 0,-2-3 1 15,3-2 0-15,3-1 0 0,-3-5 0 0,7-5 1 16,1-4 1-16,2-2 1 0,1-1-1 0,6-11-2 0,2 0 2 15,-3-2-2-15,5-3 1 0,3-4 1 0,2-4-2 16,3-3 1-16,-1-6-1 0,0 3 0 0,-1-1 0 16,3 2 1-16,-3-5-1 0,1 2-1 0,1 5 3 15,-6 4-2-15,4 2 0 0,-1-3 1 0,-3 12-2 0,1-4-1 16,-2 8 2-16,-2 3-1 0,2 3 0 16,-1 0-1-16,-2 6 0 0,0 1 2 0,1 3 0 15,0-1 0-15,-1 2-1 0,0 0 1 0,0-2-1 0,0-1 1 16,2-2 0-16,1-1 0 0,0-4-1 15,1-1 1-15,1-3 1 0,2-1 1 0,4-5 0 0,-2 0 1 16,-1-1 4-16,-2-8-1 0,6 0 5 0,-3 1 1 16,-1-2 1-16,-2 1-1 0,-1-2-1 0,-2 1 1 15,0-1-2-15,0 1-2 0,-3 1-1 0,-1 1-4 0,1-4-1 16,-3 3 1-16,-4-5 0 0,2 2-1 0,-1-5-2 16,-2 4 0-16,0-8-3 0,3-1-3 0,-3 1-22 15,4-2-18-15,0 1-22 0,0 0-22 0,5 4-80 16,-3-1-55-16,3 4 148 0,-3 0-118 0,0 4-63 15</inkml:trace>
  <inkml:trace contextRef="#ctx0" brushRef="#br0" timeOffset="43643.87">9330 15597 1925 0,'12'7'720'0,"-11"-7"-557"16,0 1-141-16,4 3-10 0,5 3-16 0,3 9-8 16,-2-2 0-16,2 6 1 0,2 5 2 0,-6 0 1 15,4 1 0-15,-7 3 3 0,-3-1 2 0,0 1 3 16,1 0 0-16,-3-1 2 0,-1 1 1 0,0 3-2 16,-1 4 0-16,1 1 1 0,-1 1-1 0,-3 1-1 15,0 1 0-15,0-5 1 0,1-4-1 0,-2 4 0 16,1-3 1-16,-3-5-1 0,3-5 1 0,1-5 1 0,0 0 0 15,2-6 1-15,-2 1 1 16,2-9 0-16,1-3 2 0,3-3-2 0,2-4 1 0,0-5-1 0,1-7 1 16,1-1-2-16,1-6 1 0,6 1-2 0,-2-6 2 15,-2 1 2-15,4-3-2 0,0 3 1 0,-1 4 2 16,2-1 0-16,-3 4 0 0,1 4 1 0,2 5-4 16,-3 0 1-16,2 6 0 0,0 3-2 0,0 5-3 15,0 0 3-15,-2 5-3 0,1 4 1 0,-3 6-1 16,1-1-1-16,-3 10 0 0,0-1 3 0,-3 5-2 15,0-1 0-15,-5 1-1 0,1 2 0 0,-1 0-9 16,-2-2-12-16,-2 3-22 0,0-3-28 0,-1-2-108 16,0 1-114-16,-1-2 217 0,1-4-159 0,0-5-118 15</inkml:trace>
  <inkml:trace contextRef="#ctx0" brushRef="#br0" timeOffset="96753.89">7544 17575 1221 0,'-13'-13'518'0,"-5"-3"-327"0,0-2-130 0,5 6 19 16,-2-5-17-16,1 1-17 0,5 4-21 0,2 2-3 15,-4 2-8-15,-2 4-8 0,-7 3-3 0,2-2-3 0,-1 3 0 16,-4 4-2-16,-2 6 0 0,-4 4-1 0,4 9-2 15,1-2 2-15,-1 5-3 0,0 1 2 0,3 10-1 16,1-6 3-16,5 3-2 0,1 0-1 0,7-4 1 16,-1 1-2-16,6-2-2 0,3-4-5 0,6-4-1 15,3 1-5-15,-1-6 3 0,4-1-1 0,3-5 1 16,0-1 2-16,5-6 4 0,-2-3 2 0,4-6 5 16,0-1 3-16,3-2 4 0,3-5 2 0,1 0 1 15,1-1 2-15,-4 0 2 0,1 1-2 0,-2-2 5 16,3 0-1-16,-7-1-2 0,-5 1 0 0,0-1-3 0,0-1 1 15,-3 1-4-15,0 2 0 0,-3-1-3 0,-3 4-1 0,2-2-1 16,-3 3 0-16,-3 4 1 0,1 3-1 0,-3 2-2 16,0-4 2-16,-2 11-3 0,0-3 1 0,-3 7-5 15,0 3 0-15,-1 5 0 0,-2-1-2 0,0 4 0 16,-2 3-1-16,2 2 1 0,-2 2 0 0,-2 2 3 16,0 1 1-16,1 1-1 0,-1 2 2 0,-1 0 3 15,-2-1 1-15,3-1 0 0,1 0 0 0,6-2-1 16,1-4 0-16,-3-2-1 0,3-2-1 0,3-4-4 15,3-6-9-15,3 0-24 0,-1 0-15 0,-3-3-13 16,6-4-15-16,2 1-23 0,3-4-116 0,0-1 154 16,-1-1-98-16,-1-2-27 0</inkml:trace>
  <inkml:trace contextRef="#ctx0" brushRef="#br0" timeOffset="97354.71">8035 17374 1342 0,'-5'-1'502'0,"-1"-4"-375"0,-1 2-97 0,2 1 8 0,1 2-19 16,5 0-10-16,0 0-3 0,3 8-4 0,-4 3-3 15,2 0 1-15,-2 7 1 0,-2 1 3 0,-3 7 7 16,0 1 4-16,-3 4 10 0,-2 4 5 0,4 1 11 15,-2-2 1-15,1 3-1 0,-4 1-1 0,1-3-8 16,1 1-2-16,-1-4-9 0,3-1-6 0,0-2-12 16,-3-2-3-16,5-1-1 0,3-7-1 0,-2-1-3 15,2-2-4-15,0-7 0 0,0-4-1 0,1-4-2 16,1 1 0-16,0-11-2 0,1 0 1 0,4-6 4 16,-1 1 1-16,6-7-2 0,-1 0 5 0,2-3 1 15,2-1 2-15,2-2 1 0,-1 2 1 0,1 0-2 16,-1-2 2-16,1 4 1 0,-5-1-1 0,4 2 1 15,-2 2 1-15,-4 6 1 0,0-2-1 0,-1 4 5 16,-4 1 0-16,0 3 2 0,0 4 0 0,-2 0 4 16,-1 3-1-16,0 0-1 0,0 1 1 0,-2 4-4 15,0 2 0-15,-4 2-4 0,0-2 1 0,0 1-3 0,-2 2-1 16,-2 5 0-16,2-2-1 0,-3-3 0 0,4 2-1 16,-1-2 2-16,-1 4-2 0,2-4 0 0,0 1-1 15,3-3 2-15,-2-3-2 0,4 4 1 0,2-3-2 16,2-1 1-16,-1 0 1 0,1 2-1 15,2-2 1-15,2 1-3 0,2-1 2 0,-3 0-1 0,4 1 1 16,-3-2 0-16,4 0-1 0,-3 1 2 0,-2 1 1 16,3 0 1-16,-2 1-1 0,0-1 3 0,1 2-1 15,0 3-1-15,-3-3-1 0,4 1 1 0,-2 1-1 16,0 2 0-16,1-3 0 0,-2 3-2 0,0-2 0 16,0-1 0-16,1 3 0 0,-2-2-3 0,-3 0 1 0,3 0-5 15,-2-2-5-15,0 0-6 0,-2-2-10 0,2 2-12 0,-2 0-39 16,0-3-32-16,1-1-47 0,-1 0-68 0,1-1 153 15,2-3-137-15,1-4-65 0</inkml:trace>
  <inkml:trace contextRef="#ctx0" brushRef="#br0" timeOffset="97837.81">8434 17609 1456 0,'3'17'619'15,"-15"-12"-405"-15,8 4-158 0,-9-4 62 0,0 3-90 16,10-3-14-16,3 6-9 0,-3-1-1 0,1 8-2 16,2-3-1-16,-1-2-1 0,1 3-1 0,1 4 0 15,-1-1 0-15,0-1 1 0,-2-3-1 0,5 1 1 16,-3 1 1-16,-1-4-1 0,1 0 0 0,0-4 1 16,-1-1-2-16,-1-4-1 0,2 2-1 0,1-6-8 15,2-2 0-15,3-5-1 0,0 0 0 0,2-1-2 16,5-3 0-16,-3-2 1 0,0 0 1 0,1 0 6 15,-1 1 2-15,3 0 1 0,-6 2 1 0,1 0 1 16,1 3 1-16,-2 1 0 0,2 1 1 0,-3 2 1 0,1 2-2 0,-1 1-2 16,0 0 2-16,0 0 0 0,-1 1-1 0,1 4 1 15,-1 0-1-15,-1 7 0 0,0-2 1 0,1 1 0 16,-2 0 0-16,1 3 0 0,-2 1 0 0,-1 0 0 16,3-4 0-16,-2 2 2 0,-1 1 3 0,4-2 1 15,-2-3-1-15,1 0 2 0,0-1 0 0,2 0 1 16,1-1-1-16,-1-2 0 0,1-1 0 0,0 0-3 15,1 0 2-15,1-3 1 0,-1-1 1 0,-1 0 1 16,0-1 3-16,0-2 4 0,-1-2 0 0,2-2 0 16,0-1 2-16,-2-3 0 0,2-3-1 0,1-1-3 0,-1 0-2 15,0 0-4-15,1-4-3 0,4-1 0 0,-3-2-3 16,1 6-4-16,1-4-2 0,0 2-4 0,-1-1-22 16,2 7-10-16,-3-1-13 0,0 2-10 0,1 6-11 0,-4 0-41 15,0 4-20-15,-1 1-27 0,1 0-11 0,-3 5 105 16,3-2-75-16,2 9-18 0</inkml:trace>
  <inkml:trace contextRef="#ctx0" brushRef="#br0" timeOffset="98386.83">9467 17092 1558 0,'-2'7'619'16,"-1"0"-450"-16,-2 1-135 0,3-4 10 0,2 2-29 16,4 7-16-16,1 0-7 0,-3 4-4 0,6 5 1 0,-3 6-1 15,2-2 3-15,-3 8 2 0,-4 2 5 16,0 2 2-16,-2 0 1 0,0 4 3 0,-3 3 1 0,1 4 1 15,-4-1-1-15,3 2-2 0,0 3 1 0,3-2-1 16,0-1-3-16,-2-5 3 0,1-3-2 0,-1 6 0 16,3-4-1-16,-5-8 0 0,1-3 0 0,0-6 0 0,-3-1 0 15,1-13-4-15,0 4 0 0,0-13-5 0,-1-4-6 16,2-3-5-16,-2-5-3 0,4-8-5 0,-2-7-3 16,0 0 5-16,2-9-1 0,1 1 4 0,4-4 7 15,-1 2 6-15,2-2 6 0,0 4 4 0,5 0 9 16,0 2 1-16,1 0 5 0,0 4 2 0,0 3 6 15,0-1 0-15,0 3-3 0,5-1-1 0,-5 5-3 16,7-1-3-16,-3 1-3 0,0 2-3 0,2 2-4 16,2 1-2-16,-3 4 0 0,0 2 3 0,4 4-3 15,-5 1 1-15,3 3-2 0,0 3 3 0,-2 2 1 16,4 1 2-16,-1 3-1 0,-1 0-2 0,-1 0 1 16,0 3 2-16,1-1 0 0,-1-2-1 0,1 0-1 15,-2-1 0-15,0 0 0 0,2 0 0 0,-1-1-3 16,0 2 0-16,2-1-1 0,-4 2 2 0,-2 1-3 15,-1 1-6-15,0 2-7 0,-4 0-9 0,-1 3-44 16,-6 2-34-16,-3 4-44 0,2-1-69 0,-1-1 145 0,-5 1-111 16,-8 9-80-16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6-03T19:51:58.0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9437 7811 899 0,'-3'8'336'0,"2"0"-255"0,-8-2-65 0,6 1-7 16,0-1-1-16,5 5-1 0,4-1 1 0,-2 1-3 15,5-1-2-15,-6-1-1 0,5 0 0 0,4-1-1 16,-7 1 2-16,8-5 0 0,-4-2 1 0,3-2 1 15,4-3 1-15,-1-2 0 0,1 1-1 0,4-4 0 16,-2-2-1-16,2 1-4 0,0 0 0 0,0 0-16 16,2 1-14-16,-1 1-12 0,2 0-14 0,-4 0-17 0,-4 1-25 15,4 0-75-15,-1 1 116 0,-3 0-71 0,-2 0-25 16</inkml:trace>
  <inkml:trace contextRef="#ctx0" brushRef="#br0" timeOffset="283.46">9788 7713 122 0,'0'-11'98'0,"2"-3"-28"16,3 4-32-16,3-1 31 0,2-2-8 0,2-2-7 16,0 1-2-16,7 3 5 0,-1-2-2 0,0 1-1 15,4 0-3-15,-3 1-7 0,5 3-1 0,2 0-4 16,-3 0-4-16,-1 3-9 0,2 3-1 0,-3 0-1 16,1 2-2-16,-4-1 1 0,-2 2 0 0,1 3 4 15,2 2-1-15,-5-2-5 0,0 1 1 0,-2 5-1 0,-1 0 4 16,-3 5-4-16,1-2-1 0,-6 3-5 0,-2 0 4 15,-1 4-3-15,-1-1 1 0,-4 2-2 0,-5 1-3 16,2 0 0-16,-4 2-2 0,-3-1 0 0,-3 1-5 16,1 0 1-16,-4 1-1 0,2 0 1 0,-3 0-4 15,-1 0 0-15,0 0 0 0,1 0-2 0,-2 0 0 16,0-2-7-16,0-2-13 0,-1 0-19 0,2-3-111 16,1 0 123-16,0-4-71 0,5 0-57 0</inkml:trace>
  <inkml:trace contextRef="#ctx0" brushRef="#br0" timeOffset="1133.77">11046 7389 168 0,'-2'-7'157'0,"1"0"-25"0,-2 0-54 16,1 2 47-16,-2 2-7 0,1 2-9 0,-2-2-6 15,2 5-24-15,-2 0-6 0,-1 5-11 0,2 0-10 0,0 1-16 16,0 3-7-16,-2 2-4 0,-1 2-5 0,2-1-5 16,2 2-6-16,0 2 1 0,-1 2-1 0,-2-3-1 15,3 3 0-15,-4 1-2 0,6-1 3 0,-4 0-2 16,0 1 0-16,1-4 2 0,-1 0-3 0,-1 2 1 15,3-3 0-15,2 2 2 0,-4-3-6 0,2 2 0 16,-1 0 2-16,1 1-4 0,0-2 3 0,2 2-3 16,-2-2-1-16,3-1 0 0,0-1-1 0,1-1-37 15,2-1-35-15,3-3-78 0,-3 2 118 0,2-3-99 16,1 0-60-16</inkml:trace>
  <inkml:trace contextRef="#ctx0" brushRef="#br0" timeOffset="1332.97">11212 7888 1076 0,'0'8'385'0,"-2"-1"-300"0,-1-7-71 0,2 2-5 0,1 4-11 15,0 2-5-15,2 1-6 0,0 2-9 0,1-2-25 16,-1 0-5-16,-1 0-6 0,-1-4-3 15,1-2-16-15,-1 1-12 0,0-4-19 0,-1-4-43 0,-1-1 111 16,1 0-55-16,0-2-21 0</inkml:trace>
  <inkml:trace contextRef="#ctx0" brushRef="#br0" timeOffset="1717.88">11735 7376 950 0,'4'1'328'0,"-1"-1"-259"0,-1 8-61 16,-1-5-5-16,1 9-6 0,0 4 2 0,-1 4-1 0,-1 1 2 16,0 0 0-16,-3 2 6 0,0-3 2 0,0 2 4 15,-2-4 6-15,-1-2 9 0,1 1 1 0,-3-6 5 16,1 0 1-16,0-1-3 0,-1-1 0 0,1 0-6 15,-1 2-6-15,1-1-9 0,1-2 0 0,-1 3-5 16,3-2-1-16,-1 1-3 0,1 2-1 0,2-3 0 16,2 0 1-16,1 1-1 0,0-1 0 0,4 1 1 15,1-1-3-15,1-2 4 0,0 0-1 0,3-3-1 16,2 2 0-16,-2-5 0 0,1 1 1 16,2-2-3-16,1-1 4 0,2-1-2 0,0-3 2 0,5 0 0 15,-1-2 0-15,2 0 1 0,2-2-2 0,0 0 3 16,-1 1-3-16,0-1 1 0,-2-2-2 0,-5 2-5 15,1 0-5-15,-2 2-24 0,-3 0-21 0,0 1-33 16,-1 1-59-16,-3 2 105 0,-1 3-76 0,2 0-30 16</inkml:trace>
  <inkml:trace contextRef="#ctx0" brushRef="#br0" timeOffset="2000.79">12186 7341 635 0,'2'-1'297'0,"0"1"-179"0,-2 0-82 15,-2 1 47-15,1 6-68 0,-1 1-3 0,-2 9 0 16,1 1-2-16,-3 6-3 0,-1-1-3 0,2 2 0 0,-3 3-3 16,0 2 9-16,1 3 5 0,-1-9 7 0,1 2 3 15,-2-4 3-15,0 4 8 0,-1-5-1 16,0 1 4-16,0-4-8 0,-4 1-4 0,4 1-10 0,-2 1-1 15,1-2-4-15,0 2-6 0,0 1-2 0,3 0-1 16,-3 0-3-16,4-3 0 0,-1 3-1 0,3-2-9 16,-1-2-12-16,1-3-54 0,2-2-53 0,2-3 98 15,1 1-69-15,8-6-60 0</inkml:trace>
  <inkml:trace contextRef="#ctx0" brushRef="#br0" timeOffset="2334.02">12567 7528 862 0,'0'8'344'16,"-2"-4"-245"-16,2-4-77 0,0 3 29 0,-1 3-51 16,0 3-2-16,0 5-2 0,-4 1 0 0,2 1 0 15,-3 1-2-15,-1 2 2 0,-6-3 2 0,6 0 1 16,-2-1 0-16,-1-2-1 0,-2 2 3 0,1-2 4 15,-5-1-2-15,3-1 2 0,4 0-2 0,-4 3 2 16,-1-1-3-16,1-1 5 0,5-4-3 0,-1 3-1 16,5 0-1-16,-2-3 1 0,0 0-2 0,1-2 0 0,7 1-1 15,-2 0 0-15,2 0 0 0,5-2-2 0,0-2 2 16,5-1-1-16,-1-1 0 0,6-1-1 0,-3-1 3 16,3-1-1-16,0-1 0 0,2-4 0 0,-1 1 2 15,2-3-2-15,2 1 2 0,-1 0 0 0,-1-3-1 16,2 2-1-16,0-3 0 0,-2 4-7 0,0 0-11 15,-1 1-14-15,-1-1-23 0,1 1 40 0,-2 0-29 16,-3 5-13-16</inkml:trace>
  <inkml:trace contextRef="#ctx0" brushRef="#br0" timeOffset="2600.35">12830 7547 841 0,'1'-1'359'0,"4"1"-248"0,-5-3-83 0,0 0 23 16,-1 5-45-16,1 4 0 0,-2 5 0 0,2 0-3 15,-2 4-3-15,1 1 3 0,-4 5-5 0,-1-2 4 16,1 1 4-16,-1 1 0 0,-2-2 4 0,1 0 4 16,-2 1 3-16,2 0 1 0,-2-4 1 0,1 5-3 15,-4 0 0-15,2-1-2 0,1 3-4 0,-2 2-4 16,0-2-3-16,1 7 0 0,-1 0-1 0,1-3-1 0,2 0-1 15,1 0-3-15,1-5-8 0,0 3-10 0,3-7-50 16,2-2-36-16,0-4-73 0,1 2 132 0,1-6-98 16,2-3-50-16</inkml:trace>
  <inkml:trace contextRef="#ctx0" brushRef="#br0" timeOffset="3191.15">13429 7314 720 0,'3'-4'289'0,"1"4"-202"0,-1-1-62 0,-1 0 2 15,2 3-4-15,-3 5-1 0,2 0-1 0,-3 6-6 16,3 0 1-16,-3 3 3 0,0 0 3 0,0 3 11 16,0 2 1-16,0 0 5 0,-3 2 2 0,-2-1 1 15,0 1-3-15,0 1 0 0,-4-1-6 0,0-2-13 0,-4 2-4 0,1 1 0 16,-5 2-3-16,8-6-6 0,-3 0-1 16,-5 0-3-16,5 0-1 0,-1-4 0 0,1 1 1 0,1-5-2 15,5 0-1-15,-5-1 2 0,5 0-3 0,1-6-12 16,1 0-15-16,1 0-69 0,-1 0-81 0,3-5 137 15,-2 0-96-15,2-3-85 0</inkml:trace>
  <inkml:trace contextRef="#ctx0" brushRef="#br0" timeOffset="3634.94">13691 7398 966 0,'6'-4'341'0,"-1"0"-234"0,-1-1-76 0,0 4 5 15,-3 3-5-15,1 0 2 0,-2 2-23 0,-3 3-6 16,1 0-2-16,-5 2 1 0,-3 2 0 0,-2-1-2 16,0-2 2-16,-3 1-1 0,-1 5 0 0,-1-3 0 15,-4 0 0-15,1 1-1 0,1 1-1 0,-3 0 3 16,2 2-3-16,0-2 2 0,3-1-2 0,0 0 0 16,-1-1 1-16,3 0 0 0,3 0-1 0,4-3 0 15,-2 1-1-15,2-3 0 0,-2 0 1 0,8 0 1 16,2 0 0-16,0-3-1 0,1-2 0 0,4 2 0 15,1-2 2-15,5-2-2 0,-2 0 0 0,4-5 0 16,-1 1 1-16,6-4-1 0,-1 0 4 0,3-3 3 16,2-1 1-16,-1 2 4 0,3-1-1 0,-1 3 4 15,0 1 2-15,-2 1 0 0,1 1 0 0,-2 6-5 16,0 0 1-16,-2 3-1 0,1 1-2 0,-4 3-2 16,0 4-2-16,-1 1 1 0,0 2-2 0,-3-1 0 0,1 3-2 15,-4 0 3-15,-1-1-2 0,1 0 1 0,-4-1 0 0,-4 1-3 16,0 1 3-16,0-3-1 0,-3 1 0 0,-1-2-3 15,2 3 2-15,-5-2-3 0,0 2 1 0,1-5 2 16,3 2-2-16,-4-1 0 0,0 0 0 0,1-4-1 16,-2 0-11-16,4-2-10 0,-1 0-11 0,3-3-15 15,-2-2-41-15,4-1-23 0,0-2-33 0,0-4-46 16,6 1 121-16,-2-1-85 0,2-1-23 0</inkml:trace>
  <inkml:trace contextRef="#ctx0" brushRef="#br0" timeOffset="4221.18">14228 7549 370 0,'3'5'269'0,"-2"-5"-101"0,0-2-86 0,2 0 72 16,-2 0-45-16,1 2-3 0,-2 0-21 0,1 0-7 16,0 0-11-16,-1 2-8 0,0 0-5 0,0 3-4 15,-1-1-6-15,0 1-3 0,0 2-5 0,-1 0-1 16,-1 3 0-16,1 3-2 0,-1 1-1 0,-2 1-5 0,-2 2-3 16,1-1 0-16,-1 2-3 0,0 0-7 15,1 1-2-15,-3-1 0 0,1-1-3 0,3-1-3 16,-2 2 0-16,3-4-3 0,0 1 1 0,0-2 1 0,4-3-5 0,0-2 2 15,1 0 0-15,2-2 0 0,1-4 1 0,3-1 1 16,1-2 0-16,6-6 0 0,-1 2 2 0,2 2 0 16,5-4-4-16,0-1 1 0,4-1-1 0,-3-2-2 15,4 2 0-15,-2 0 0 0,2-3 0 0,-1 2-1 16,-2 0 1-16,-1 0 0 0,-1 3 0 0,-1 2 0 0,-5 0 0 16,3 3 0-16,-7-1-2 0,1 3 2 15,-3 2 0-15,0 1 2 0,0 3-2 0,0 0 0 0,-1 2 0 16,0 0 0-16,0 0 1 0,0 0 0 0,2 0-2 15,-2 0 0-15,2 0 1 0,2-1 1 0,2-1 3 16,0 0 4-16,3-3 0 0,0-1 3 0,5-1 12 16,-3 1 5-16,10-5 0 0,-2-1 3 0,4-4 1 15,5-3 0-15,-2-3 0 0,2 2-2 0,-3-6-5 16,1 0-2-16,-6 0-2 0,1-1 0 0,-6 2-4 16,-5-2-3-16,-4 1-2 0,-2-2 1 0,-3 4-3 15,-4 0-4-15,-3-1-2 0,-2-2-1 0,-4 3-3 16,-3 0-1-16,-3 3-3 0,-2-2-9 0,1 1-14 15,-6 5-21-15,-4-1-87 0,-1 3-76 0,0-1 158 16,-2 2-118-16,-5 0-61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C5755-936C-4044-AB6D-F01F3FBE3BB1}" type="datetimeFigureOut">
              <a:rPr lang="en-CA" smtClean="0"/>
              <a:t>2023-09-29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58E25-21DF-48D7-811D-012C46F125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0193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meanddate.com/sun/belize/belize-city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658E25-21DF-48D7-811D-012C46F12506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2261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658E25-21DF-48D7-811D-012C46F12506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5704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Sunrise and sunset times in Belize City (timeanddate.com)</a:t>
            </a:r>
            <a:endParaRPr lang="en-US" dirty="0"/>
          </a:p>
          <a:p>
            <a:endParaRPr lang="en-US" dirty="0"/>
          </a:p>
          <a:p>
            <a:r>
              <a:rPr lang="en-US" dirty="0"/>
              <a:t>Time = 11 hours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658E25-21DF-48D7-811D-012C46F12506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1532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everything is turned on, how much power do I need?</a:t>
            </a:r>
          </a:p>
          <a:p>
            <a:r>
              <a:rPr lang="en-US" dirty="0"/>
              <a:t>What component is responsible for this? – Inverter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C134C6-403D-4428-9F20-F15D9913DB6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97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everything is turned on, how much energy do I need?</a:t>
            </a:r>
          </a:p>
          <a:p>
            <a:r>
              <a:rPr lang="en-US" dirty="0"/>
              <a:t>What component is responsible for this? – Battery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C134C6-403D-4428-9F20-F15D9913DB6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14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everything is turned on, how much current do I need?</a:t>
            </a:r>
          </a:p>
          <a:p>
            <a:r>
              <a:rPr lang="en-US" dirty="0"/>
              <a:t>What component is responsible for this? – Inverter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C134C6-403D-4428-9F20-F15D9913DB6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99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A3C2C-68C8-C32D-65CA-389CD4A214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3FF5F9-AEEE-3754-F568-B5E0C66C0F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DFA40-4E90-B28D-0F9B-0E745F991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F15-93BE-46A7-8CC5-10EF435CF918}" type="datetimeFigureOut">
              <a:rPr lang="en-CA" smtClean="0"/>
              <a:t>2023-09-29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8B57E-7FAB-F0F2-0B4B-20AE8CDDA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E5E93-399D-9DF3-E4C4-5BC0F6B41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778A-9F19-4E84-86E1-F18281F104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798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B200D-2A7D-373C-F95F-D3C0A1449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E9CC2A-3055-CDA9-8E8E-5E9ACB0DF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3073D-7D69-EE85-71AC-EE40485AF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F15-93BE-46A7-8CC5-10EF435CF918}" type="datetimeFigureOut">
              <a:rPr lang="en-CA" smtClean="0"/>
              <a:t>2023-09-29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977DD-11B6-E6B1-078B-C6DEA535C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7D9CC-86FA-121B-8C37-376872226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778A-9F19-4E84-86E1-F18281F104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664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19D65B-C003-F469-D024-FE4956216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1E2F22-389B-CDE1-FF84-0D117FED1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68EBE-E1AE-8A12-556A-53B37AB3A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F15-93BE-46A7-8CC5-10EF435CF918}" type="datetimeFigureOut">
              <a:rPr lang="en-CA" smtClean="0"/>
              <a:t>2023-09-29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F4B39-1E47-E856-3275-0D0E7A14E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D2934-6F78-B0EE-9AF3-BA629ECCF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778A-9F19-4E84-86E1-F18281F104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940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E2DA8-87E4-10DB-411D-BE83D2618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D9831-766D-8865-FE5E-B60EC726B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65339-4161-0C9E-6E5A-90A5CDFB0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F15-93BE-46A7-8CC5-10EF435CF918}" type="datetimeFigureOut">
              <a:rPr lang="en-CA" smtClean="0"/>
              <a:t>2023-09-29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B8D1E-58E0-AB84-EF97-AEB3E9597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BD2E4-4901-5D89-66D8-163741E92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778A-9F19-4E84-86E1-F18281F104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1467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6EF62-B1C6-FDCE-5A34-68EF5389F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41D31C-DEB3-89AB-47E2-F761C9253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871A9-6BA1-7B60-BE16-2A3DD7D8E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F15-93BE-46A7-8CC5-10EF435CF918}" type="datetimeFigureOut">
              <a:rPr lang="en-CA" smtClean="0"/>
              <a:t>2023-09-29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B3834-B22B-9970-6164-725807978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3E81C-9572-A20A-0FA6-0AEA7CD16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778A-9F19-4E84-86E1-F18281F104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6606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AF5EB-0780-5E17-F3E0-4E3F882C0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DBCDF-216D-347F-F87E-23D07F994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13F1A3-AE61-4449-1BC4-99C3EED75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E7B98-D32C-8995-78E7-8891FC0E8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F15-93BE-46A7-8CC5-10EF435CF918}" type="datetimeFigureOut">
              <a:rPr lang="en-CA" smtClean="0"/>
              <a:t>2023-09-29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82E900-2100-CF70-9B2F-4727FDEC4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1FDF10-2BD0-782F-C1B8-61D9CC1B9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778A-9F19-4E84-86E1-F18281F104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586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2EBFA-F27A-CF9C-91B6-D4DD72AD2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B1242-7E47-9116-4387-18086EA81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F17DE9-687F-2A94-021D-9FBB591BD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43922F-212E-497F-C6C4-D74667DE7C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311355-3EE3-A8F4-E64A-83C6CDCEF4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9416A8-9A39-8D6A-7834-F262D3D37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F15-93BE-46A7-8CC5-10EF435CF918}" type="datetimeFigureOut">
              <a:rPr lang="en-CA" smtClean="0"/>
              <a:t>2023-09-29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B6F612-C3CE-A5BE-2CF5-0DA532DCE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13A875-71BD-DF68-899A-13E141ED4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778A-9F19-4E84-86E1-F18281F104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610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3E11C-1543-5F32-96CE-C007D2FF3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15E4-F7BB-9BD0-269C-53BA16FCB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F15-93BE-46A7-8CC5-10EF435CF918}" type="datetimeFigureOut">
              <a:rPr lang="en-CA" smtClean="0"/>
              <a:t>2023-09-29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4AF3C-7BE6-060A-06EF-312D5646E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7D6C01-6916-D588-BC18-EB78C8362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778A-9F19-4E84-86E1-F18281F104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717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49F94A-FEEE-DBEE-4879-916AD1CA2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F15-93BE-46A7-8CC5-10EF435CF918}" type="datetimeFigureOut">
              <a:rPr lang="en-CA" smtClean="0"/>
              <a:t>2023-09-29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ABCB40-C9B4-B429-D451-258FC3D49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163A7-1C9C-089C-C58D-A5861A365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778A-9F19-4E84-86E1-F18281F104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908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60B04-3A6E-F953-4248-13A68DDF9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71A73-A95F-0F21-1BF5-0C9859671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FF085D-CDBC-70F6-4FBE-1A0475584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A2F73A-C376-A310-2CFF-D79DEA2D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F15-93BE-46A7-8CC5-10EF435CF918}" type="datetimeFigureOut">
              <a:rPr lang="en-CA" smtClean="0"/>
              <a:t>2023-09-29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2F908-7151-0E0C-6348-61D0FDEB6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71544-9032-85DD-C7B1-CA90CDD3F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778A-9F19-4E84-86E1-F18281F104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031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1256D-DD10-C5DD-C2E7-8CBB10781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8A1A13-B5BF-CED1-58C4-CD166A86AA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FFBA88-464E-9AA2-24CF-507190A7AE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0D5C85-E8F4-22CB-E90F-C0EFDF0A3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F15-93BE-46A7-8CC5-10EF435CF918}" type="datetimeFigureOut">
              <a:rPr lang="en-CA" smtClean="0"/>
              <a:t>2023-09-29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62AAF-A42E-6E58-0B9E-377005BAE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C9388-DCCC-12E7-E03D-F465966A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778A-9F19-4E84-86E1-F18281F104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303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0D27AE-01DF-8F22-DB8B-0DA5272F2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67B1E-8671-43D6-A19A-D773E3578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7AF20-0E16-1B57-435C-43D95CE9D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28F15-93BE-46A7-8CC5-10EF435CF918}" type="datetimeFigureOut">
              <a:rPr lang="en-CA" smtClean="0"/>
              <a:t>2023-09-29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0FB58-19D3-4A9C-821D-F6D799D7D9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6BC36-1C7C-A9C3-007F-20BD94B398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C778A-9F19-4E84-86E1-F18281F104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178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customXml" Target="../ink/ink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customXml" Target="../ink/ink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customXml" Target="../ink/ink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pidtables.com/convert/power/index.html" TargetMode="External"/><Relationship Id="rId2" Type="http://schemas.openxmlformats.org/officeDocument/2006/relationships/hyperlink" Target="https://www.rapidtables.com/convert/energy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el.com.bz/Rate_Schedule.aspx" TargetMode="External"/><Relationship Id="rId4" Type="http://schemas.openxmlformats.org/officeDocument/2006/relationships/hyperlink" Target="https://www.timeanddate.com/sun/belize/belize-city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34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4236482-035A-B493-E29E-8F360C595D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2731" y="1542402"/>
            <a:ext cx="5186842" cy="2387918"/>
          </a:xfrm>
        </p:spPr>
        <p:txBody>
          <a:bodyPr anchor="b">
            <a:normAutofit/>
          </a:bodyPr>
          <a:lstStyle/>
          <a:p>
            <a:r>
              <a:rPr lang="en-CA" sz="5200">
                <a:solidFill>
                  <a:schemeClr val="tx2"/>
                </a:solidFill>
              </a:rPr>
              <a:t>Electricity and Circuits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990357-A204-D3F6-5836-B208ABFC45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2135" y="4001587"/>
            <a:ext cx="5188034" cy="682079"/>
          </a:xfrm>
        </p:spPr>
        <p:txBody>
          <a:bodyPr>
            <a:normAutofit/>
          </a:bodyPr>
          <a:lstStyle/>
          <a:p>
            <a:r>
              <a:rPr lang="en-CA">
                <a:solidFill>
                  <a:schemeClr val="tx2"/>
                </a:solidFill>
              </a:rPr>
              <a:t>Practical Session</a:t>
            </a:r>
            <a:endParaRPr lang="en-CA" dirty="0">
              <a:solidFill>
                <a:schemeClr val="tx2"/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5887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92A07-B497-85DE-F991-02606B5CF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D595B7-27D9-A3A3-0F1C-283EC39492E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/>
                  <a:t>An experimental panel has an efficiency of 34%.  What is the output if there is 800 watts of irradiance?</a:t>
                </a:r>
              </a:p>
              <a:p>
                <a:r>
                  <a:rPr lang="en-CA" dirty="0"/>
                  <a:t>Total energy in = 800 W</a:t>
                </a:r>
              </a:p>
              <a:p>
                <a:r>
                  <a:rPr lang="el-GR" dirty="0"/>
                  <a:t>η</a:t>
                </a:r>
                <a:r>
                  <a:rPr lang="en-US" dirty="0"/>
                  <a:t> = 34%</a:t>
                </a:r>
                <a:endParaRPr lang="en-CA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%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𝑒𝑓𝑓𝑖𝑐𝑖𝑒𝑛𝑐𝑦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</a:rPr>
                          <m:t>η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𝑢𝑠𝑒𝑓𝑢𝑙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𝑒𝑛𝑒𝑟𝑔𝑦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𝑜𝑢𝑡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𝑡𝑜𝑡𝑎𝑙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𝑒𝑛𝑒𝑟𝑔𝑦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lang="en-US" b="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34%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800 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W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𝑢𝑠𝑒𝑓𝑢𝑙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𝑒𝑛𝑒𝑟𝑔𝑦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𝑜𝑢𝑡</m:t>
                    </m:r>
                  </m:oMath>
                </a14:m>
                <a:endParaRPr lang="en-US" b="0" dirty="0"/>
              </a:p>
              <a:p>
                <a:r>
                  <a:rPr lang="en-CA" dirty="0"/>
                  <a:t>Useful energy out = 272 W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D595B7-27D9-A3A3-0F1C-283EC39492E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44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92B7A1D-FD7F-00C1-0889-5D32E7D61DC0}"/>
                  </a:ext>
                </a:extLst>
              </p14:cNvPr>
              <p14:cNvContentPartPr/>
              <p14:nvPr/>
            </p14:nvContentPartPr>
            <p14:xfrm>
              <a:off x="3559680" y="546840"/>
              <a:ext cx="4093200" cy="11588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92B7A1D-FD7F-00C1-0889-5D32E7D61DC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50320" y="537480"/>
                <a:ext cx="4111920" cy="117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3698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BA3C5-969C-C6D0-1EFB-1643C4510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Power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03C78A-F7C8-AA91-0BD4-9884EC99FB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/>
                  <a:t>Rate of energy consumption/converted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𝑃𝑜𝑤𝑒𝑟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𝑒𝑛𝑒𝑟𝑔𝑦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𝑡𝑖𝑚𝑒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CA" dirty="0"/>
              </a:p>
              <a:p>
                <a:r>
                  <a:rPr lang="en-CA" dirty="0"/>
                  <a:t>1 watt = 1 joule/second</a:t>
                </a:r>
              </a:p>
              <a:p>
                <a:r>
                  <a:rPr lang="en-CA" dirty="0"/>
                  <a:t>W = power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03C78A-F7C8-AA91-0BD4-9884EC99FB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73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E1264-DAC0-1C23-FF23-9E8CA9F70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BFDB45-9140-643B-B352-5AF928F6F4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/>
                  <a:t>A solar panel produced 3000 joules in 10 seconds</a:t>
                </a:r>
              </a:p>
              <a:p>
                <a:r>
                  <a:rPr lang="en-CA" dirty="0"/>
                  <a:t>What was the power output of the panel</a:t>
                </a:r>
              </a:p>
              <a:p>
                <a:r>
                  <a:rPr lang="en-CA" dirty="0"/>
                  <a:t>Given:</a:t>
                </a:r>
              </a:p>
              <a:p>
                <a:pPr lvl="1"/>
                <a:r>
                  <a:rPr lang="en-CA" dirty="0"/>
                  <a:t>Energy = 3000 joules</a:t>
                </a:r>
              </a:p>
              <a:p>
                <a:pPr lvl="1"/>
                <a:r>
                  <a:rPr lang="en-CA" dirty="0"/>
                  <a:t>Time = 10 seconds</a:t>
                </a:r>
              </a:p>
              <a:p>
                <a:r>
                  <a:rPr lang="en-CA" dirty="0"/>
                  <a:t>Power = energy/time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W</m:t>
                    </m:r>
                    <m:r>
                      <a:rPr lang="en-CA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CA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 dirty="0" smtClean="0">
                            <a:latin typeface="Cambria Math" panose="02040503050406030204" pitchFamily="18" charset="0"/>
                          </a:rPr>
                          <m:t>300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CA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CA" i="1" dirty="0" smtClean="0">
                            <a:latin typeface="Cambria Math" panose="02040503050406030204" pitchFamily="18" charset="0"/>
                          </a:rPr>
                          <m:t>𝑗𝑜𝑢𝑙𝑒𝑠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10 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𝑠𝑒𝑐𝑜𝑛𝑑𝑠</m:t>
                        </m:r>
                      </m:den>
                    </m:f>
                  </m:oMath>
                </a14:m>
                <a:endParaRPr lang="en-CA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W</m:t>
                    </m:r>
                    <m:r>
                      <a:rPr lang="en-CA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300 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𝑤𝑎𝑡𝑡𝑠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0.3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𝑘𝑊</m:t>
                    </m:r>
                  </m:oMath>
                </a14:m>
                <a:endParaRPr lang="en-CA" dirty="0"/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BFDB45-9140-643B-B352-5AF928F6F4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479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E1264-DAC0-1C23-FF23-9E8CA9F70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BFDB45-9140-643B-B352-5AF928F6F4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/>
                  <a:t>An array produces 18000 joules in 3600 seconds</a:t>
                </a:r>
              </a:p>
              <a:p>
                <a:r>
                  <a:rPr lang="en-CA" dirty="0"/>
                  <a:t>What was the power output of the panel</a:t>
                </a:r>
              </a:p>
              <a:p>
                <a:r>
                  <a:rPr lang="en-CA" dirty="0"/>
                  <a:t>Given:</a:t>
                </a:r>
              </a:p>
              <a:p>
                <a:pPr lvl="1"/>
                <a:r>
                  <a:rPr lang="en-CA" dirty="0"/>
                  <a:t>Energy = 18000 joules</a:t>
                </a:r>
              </a:p>
              <a:p>
                <a:pPr lvl="1"/>
                <a:r>
                  <a:rPr lang="en-CA" dirty="0"/>
                  <a:t>Time = 3600 seconds</a:t>
                </a:r>
              </a:p>
              <a:p>
                <a:r>
                  <a:rPr lang="en-CA" dirty="0"/>
                  <a:t>Power = energy/time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W</m:t>
                    </m:r>
                    <m:r>
                      <a:rPr lang="en-CA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CA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 dirty="0" smtClean="0">
                            <a:latin typeface="Cambria Math" panose="02040503050406030204" pitchFamily="18" charset="0"/>
                          </a:rPr>
                          <m:t>18000 </m:t>
                        </m:r>
                        <m:r>
                          <a:rPr lang="en-CA" i="1" dirty="0" smtClean="0">
                            <a:latin typeface="Cambria Math" panose="02040503050406030204" pitchFamily="18" charset="0"/>
                          </a:rPr>
                          <m:t>𝑗𝑜𝑢𝑙𝑒𝑠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3600 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𝑠𝑒𝑐𝑜𝑛𝑑𝑠</m:t>
                        </m:r>
                      </m:den>
                    </m:f>
                  </m:oMath>
                </a14:m>
                <a:endParaRPr lang="en-CA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W</m:t>
                    </m:r>
                    <m:r>
                      <a:rPr lang="en-CA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𝑤𝑎𝑡𝑡𝑠</m:t>
                    </m:r>
                  </m:oMath>
                </a14:m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BFDB45-9140-643B-B352-5AF928F6F4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7C32613-01BE-7AF4-C783-817B4185E994}"/>
                  </a:ext>
                </a:extLst>
              </p14:cNvPr>
              <p14:cNvContentPartPr/>
              <p14:nvPr/>
            </p14:nvContentPartPr>
            <p14:xfrm>
              <a:off x="5135760" y="2831040"/>
              <a:ext cx="5349240" cy="19710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7C32613-01BE-7AF4-C783-817B4185E99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26400" y="2821680"/>
                <a:ext cx="5367960" cy="198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03893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E1264-DAC0-1C23-FF23-9E8CA9F70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BFDB45-9140-643B-B352-5AF928F6F4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/>
                  <a:t>An array produces 10800 kilojoules in </a:t>
                </a:r>
                <a:r>
                  <a:rPr lang="en-US" b="0" i="0" dirty="0">
                    <a:solidFill>
                      <a:srgbClr val="353535"/>
                    </a:solidFill>
                    <a:effectLst/>
                  </a:rPr>
                  <a:t>540 </a:t>
                </a:r>
                <a:r>
                  <a:rPr lang="en-CA" dirty="0"/>
                  <a:t>minutes</a:t>
                </a:r>
              </a:p>
              <a:p>
                <a:r>
                  <a:rPr lang="en-CA" dirty="0"/>
                  <a:t>What was the power output of the panel</a:t>
                </a:r>
              </a:p>
              <a:p>
                <a:r>
                  <a:rPr lang="en-CA" dirty="0"/>
                  <a:t>Given:</a:t>
                </a:r>
              </a:p>
              <a:p>
                <a:pPr lvl="1"/>
                <a:r>
                  <a:rPr lang="en-CA" dirty="0"/>
                  <a:t>Energy = 10800 kilojoules</a:t>
                </a:r>
              </a:p>
              <a:p>
                <a:pPr lvl="1"/>
                <a:r>
                  <a:rPr lang="en-CA" dirty="0"/>
                  <a:t>Time = 540 minutes</a:t>
                </a:r>
              </a:p>
              <a:p>
                <a:r>
                  <a:rPr lang="en-CA" dirty="0"/>
                  <a:t>Power = energy/time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W</m:t>
                    </m:r>
                    <m:r>
                      <a:rPr lang="en-CA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CA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10800 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540 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𝑚𝑖𝑛𝑢𝑡𝑒𝑠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10800000 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32400 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𝑠𝑒𝑐𝑜𝑛𝑑𝑠</m:t>
                        </m:r>
                      </m:den>
                    </m:f>
                  </m:oMath>
                </a14:m>
                <a:endParaRPr lang="en-CA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W</m:t>
                    </m:r>
                    <m:r>
                      <a:rPr lang="en-CA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333.33 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watts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or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 0.333 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kW</m:t>
                    </m:r>
                  </m:oMath>
                </a14:m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BFDB45-9140-643B-B352-5AF928F6F4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469C811-DF52-3391-699C-734DA29791A2}"/>
                  </a:ext>
                </a:extLst>
              </p14:cNvPr>
              <p14:cNvContentPartPr/>
              <p14:nvPr/>
            </p14:nvContentPartPr>
            <p14:xfrm>
              <a:off x="6897960" y="804240"/>
              <a:ext cx="1573200" cy="9252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469C811-DF52-3391-699C-734DA29791A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888600" y="794880"/>
                <a:ext cx="1591920" cy="943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7690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3937E-CC67-7F71-9366-CC62716B6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FF3ED6-348C-B998-DA78-BD8C182302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/>
                  <a:t>Ability to do work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𝑒𝑛𝑒𝑟𝑔𝑦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𝑃𝑜𝑤𝑒𝑟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𝑡𝑖𝑚𝑒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0" dirty="0"/>
              </a:p>
              <a:p>
                <a:r>
                  <a:rPr lang="en-CA" dirty="0"/>
                  <a:t>1 joule = 1 </a:t>
                </a:r>
                <a:r>
                  <a:rPr lang="en-CA" dirty="0" err="1"/>
                  <a:t>wattsecond</a:t>
                </a:r>
                <a:endParaRPr lang="en-CA" dirty="0"/>
              </a:p>
              <a:p>
                <a:r>
                  <a:rPr lang="en-CA" i="1" dirty="0"/>
                  <a:t>W</a:t>
                </a:r>
                <a:r>
                  <a:rPr lang="en-CA" dirty="0"/>
                  <a:t> = energy</a:t>
                </a:r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FF3ED6-348C-B998-DA78-BD8C182302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704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E1264-DAC0-1C23-FF23-9E8CA9F70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BFDB45-9140-643B-B352-5AF928F6F4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CA" dirty="0"/>
                  <a:t>A 36-cell 165 watt polycrystalline Enerwatt solar panel is exposed to 4 hours of sunlight</a:t>
                </a:r>
              </a:p>
              <a:p>
                <a:r>
                  <a:rPr lang="en-CA" dirty="0"/>
                  <a:t>What was the energy output</a:t>
                </a:r>
              </a:p>
              <a:p>
                <a:r>
                  <a:rPr lang="en-CA" dirty="0"/>
                  <a:t>Given:</a:t>
                </a:r>
              </a:p>
              <a:p>
                <a:pPr lvl="1"/>
                <a:r>
                  <a:rPr lang="en-CA" dirty="0"/>
                  <a:t>Power = 165 watts</a:t>
                </a:r>
              </a:p>
              <a:p>
                <a:pPr lvl="1"/>
                <a:r>
                  <a:rPr lang="en-CA" dirty="0"/>
                  <a:t>Time = 4 hours</a:t>
                </a:r>
              </a:p>
              <a:p>
                <a:r>
                  <a:rPr lang="en-CA" dirty="0"/>
                  <a:t>Energy = Power(time)</a:t>
                </a:r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CA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165 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𝑤𝑎𝑡𝑡𝑠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∗4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h𝑜𝑢𝑟𝑠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=165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𝑤𝑎𝑡𝑡𝑠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∗14,400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𝑠𝑒𝑐𝑜𝑛𝑑𝑠</m:t>
                    </m:r>
                  </m:oMath>
                </a14:m>
                <a:endParaRPr lang="en-CA" dirty="0"/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CA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660 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𝑤𝑎𝑡𝑡h𝑜𝑢𝑟𝑠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2,376,000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𝑤𝑎𝑡𝑡𝑠𝑒𝑐𝑜𝑛𝑑𝑠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CA" dirty="0"/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BFDB45-9140-643B-B352-5AF928F6F4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39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308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E1264-DAC0-1C23-FF23-9E8CA9F70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BFDB45-9140-643B-B352-5AF928F6F4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CA" dirty="0"/>
                  <a:t>How much energy was generated from a 680 watt </a:t>
                </a:r>
                <a:r>
                  <a:rPr lang="en-CA" dirty="0" err="1"/>
                  <a:t>pv</a:t>
                </a:r>
                <a:r>
                  <a:rPr lang="en-CA" dirty="0"/>
                  <a:t> array and 30 mins of sun exposure</a:t>
                </a:r>
              </a:p>
              <a:p>
                <a:r>
                  <a:rPr lang="en-CA" dirty="0"/>
                  <a:t>Given:</a:t>
                </a:r>
              </a:p>
              <a:p>
                <a:pPr lvl="1"/>
                <a:r>
                  <a:rPr lang="en-CA" dirty="0"/>
                  <a:t>Power = 680 watts</a:t>
                </a:r>
              </a:p>
              <a:p>
                <a:pPr lvl="1"/>
                <a:r>
                  <a:rPr lang="en-CA" dirty="0"/>
                  <a:t>Time = 30 mins</a:t>
                </a:r>
              </a:p>
              <a:p>
                <a:r>
                  <a:rPr lang="en-CA" dirty="0"/>
                  <a:t>Energy = Power(time)</a:t>
                </a:r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CA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680 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𝑤𝑎𝑡𝑡𝑠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∗30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𝑚𝑖𝑛𝑠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=680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𝑤𝑎𝑡𝑡𝑠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∗0.5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h𝑜𝑢𝑟𝑠</m:t>
                    </m:r>
                  </m:oMath>
                </a14:m>
                <a:endParaRPr lang="en-CA" dirty="0"/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CA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340 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𝑊h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0.340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𝑘𝑊h</m:t>
                    </m:r>
                  </m:oMath>
                </a14:m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BFDB45-9140-643B-B352-5AF928F6F4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828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E1264-DAC0-1C23-FF23-9E8CA9F70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BFDB45-9140-643B-B352-5AF928F6F4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CA" dirty="0"/>
                  <a:t>On the shortest daylight day, what is the energy generated from a 3 kW </a:t>
                </a:r>
                <a:r>
                  <a:rPr lang="en-CA" dirty="0" err="1"/>
                  <a:t>pv</a:t>
                </a:r>
                <a:r>
                  <a:rPr lang="en-CA" dirty="0"/>
                  <a:t> array</a:t>
                </a:r>
              </a:p>
              <a:p>
                <a:r>
                  <a:rPr lang="en-CA" dirty="0"/>
                  <a:t>Given:</a:t>
                </a:r>
              </a:p>
              <a:p>
                <a:pPr lvl="1"/>
                <a:r>
                  <a:rPr lang="en-CA" dirty="0"/>
                  <a:t>Power = 3 kW</a:t>
                </a:r>
              </a:p>
              <a:p>
                <a:pPr lvl="1"/>
                <a:r>
                  <a:rPr lang="en-CA" dirty="0"/>
                  <a:t>Time = ? hours</a:t>
                </a:r>
              </a:p>
              <a:p>
                <a:r>
                  <a:rPr lang="en-CA" dirty="0"/>
                  <a:t>Energy = Power(time)</a:t>
                </a:r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CA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𝑘𝑊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∗ ?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h𝑜𝑢𝑟</m:t>
                    </m:r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CA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?</m:t>
                    </m:r>
                  </m:oMath>
                </a14:m>
                <a:endParaRPr lang="en-CA" dirty="0"/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BFDB45-9140-643B-B352-5AF928F6F4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C6321E6-8724-2114-F718-5312020757F9}"/>
                  </a:ext>
                </a:extLst>
              </p14:cNvPr>
              <p14:cNvContentPartPr/>
              <p14:nvPr/>
            </p14:nvContentPartPr>
            <p14:xfrm>
              <a:off x="2283840" y="2667240"/>
              <a:ext cx="3800520" cy="38818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C6321E6-8724-2114-F718-5312020757F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74480" y="2657880"/>
                <a:ext cx="3819240" cy="390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76936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35EAD-AE5B-56FE-F6B0-3CE990484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1F437-5830-2F87-5DD6-5938D47F3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Billed for energy consumed</a:t>
            </a:r>
          </a:p>
          <a:p>
            <a:r>
              <a:rPr lang="en-CA" dirty="0"/>
              <a:t>Normally specified in $/kWh</a:t>
            </a:r>
          </a:p>
          <a:p>
            <a:r>
              <a:rPr lang="en-CA" dirty="0"/>
              <a:t>Cost = ($/kWh) * (kWh consumed)</a:t>
            </a:r>
          </a:p>
        </p:txBody>
      </p:sp>
    </p:spTree>
    <p:extLst>
      <p:ext uri="{BB962C8B-B14F-4D97-AF65-F5344CB8AC3E}">
        <p14:creationId xmlns:p14="http://schemas.microsoft.com/office/powerpoint/2010/main" val="357716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A7952-4974-536F-81CF-EE919774C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Ohm’s Law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5DC060-81EB-E5B7-604A-3D99CF2462CB}"/>
              </a:ext>
            </a:extLst>
          </p:cNvPr>
          <p:cNvSpPr txBox="1"/>
          <p:nvPr/>
        </p:nvSpPr>
        <p:spPr>
          <a:xfrm>
            <a:off x="9236777" y="6123543"/>
            <a:ext cx="13817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(Rider, 2012)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5EDFE686-8DEC-CA3D-4AAF-C310308843DA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199" y="1825625"/>
                <a:ext cx="6544377" cy="435133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CA" dirty="0"/>
                  <a:t>Current: movement of charged particles in a specified direction</a:t>
                </a:r>
              </a:p>
              <a:p>
                <a:r>
                  <a:rPr lang="en-CA" dirty="0"/>
                  <a:t>Voltage: electric pressure that causes current to flow</a:t>
                </a:r>
              </a:p>
              <a:p>
                <a:r>
                  <a:rPr lang="en-CA" dirty="0"/>
                  <a:t>Resistance: opposition a material offers to current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𝑅𝑒𝑠𝑖𝑠𝑡𝑎𝑛𝑐𝑒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𝑟𝑒𝑠𝑖𝑠𝑡𝑖𝑣𝑖𝑡𝑦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𝑙𝑒𝑛𝑔𝑡h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𝑎𝑟𝑒𝑎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CA" dirty="0"/>
              </a:p>
              <a:p>
                <a:r>
                  <a:rPr lang="en-CA" dirty="0"/>
                  <a:t>Resistivity: the characteristic resistance a material</a:t>
                </a:r>
              </a:p>
              <a:p>
                <a:r>
                  <a:rPr lang="en-CA" dirty="0"/>
                  <a:t>Temperature Coefficient: change in resistance corresponding to a change in temperature</a:t>
                </a:r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5EDFE686-8DEC-CA3D-4AAF-C310308843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199" y="1825625"/>
                <a:ext cx="6544377" cy="4351338"/>
              </a:xfrm>
              <a:blipFill>
                <a:blip r:embed="rId3"/>
                <a:stretch>
                  <a:fillRect l="-1397" t="-2801" r="-2421" b="-322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>
            <a:extLst>
              <a:ext uri="{FF2B5EF4-FFF2-40B4-BE49-F238E27FC236}">
                <a16:creationId xmlns:a16="http://schemas.microsoft.com/office/drawing/2014/main" id="{00CD9E92-7C20-3AF3-CC67-C1B75EAF67F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51988" y="1690688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542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470F5-6325-691A-742E-3C4D12CE6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7D3D4-0633-D6E4-9F2C-CFCCBDF69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/>
              <a:t>A 120 V air conditioning unit draws 12 amps and runs for 6 hours</a:t>
            </a:r>
          </a:p>
          <a:p>
            <a:r>
              <a:rPr lang="en-CA" dirty="0"/>
              <a:t>What is the cost to run for the day</a:t>
            </a:r>
          </a:p>
          <a:p>
            <a:r>
              <a:rPr lang="en-CA" dirty="0"/>
              <a:t>P = 1440 watts</a:t>
            </a:r>
          </a:p>
          <a:p>
            <a:r>
              <a:rPr lang="en-CA" dirty="0"/>
              <a:t>T = 6 hours</a:t>
            </a:r>
          </a:p>
          <a:p>
            <a:r>
              <a:rPr lang="en-CA" dirty="0"/>
              <a:t>Rate = $0.33/kWh</a:t>
            </a:r>
          </a:p>
          <a:p>
            <a:r>
              <a:rPr lang="en-US" b="0" i="1" dirty="0"/>
              <a:t>W</a:t>
            </a:r>
            <a:r>
              <a:rPr lang="en-US" b="0" dirty="0"/>
              <a:t> = P*T</a:t>
            </a:r>
          </a:p>
          <a:p>
            <a:r>
              <a:rPr lang="en-US" b="0" i="1" dirty="0"/>
              <a:t>W</a:t>
            </a:r>
            <a:r>
              <a:rPr lang="en-US" b="0" dirty="0"/>
              <a:t> = 1440 W * 6 hours</a:t>
            </a:r>
          </a:p>
          <a:p>
            <a:r>
              <a:rPr lang="en-US" dirty="0"/>
              <a:t>P = 8640 </a:t>
            </a:r>
            <a:r>
              <a:rPr lang="en-US" dirty="0" err="1"/>
              <a:t>Wh</a:t>
            </a:r>
            <a:r>
              <a:rPr lang="en-US" dirty="0"/>
              <a:t> or 8.640 kWh</a:t>
            </a:r>
          </a:p>
          <a:p>
            <a:r>
              <a:rPr lang="en-US" dirty="0"/>
              <a:t>Cost = 0.864 kWh * $0.33/kWh</a:t>
            </a:r>
          </a:p>
          <a:p>
            <a:r>
              <a:rPr lang="en-US" dirty="0"/>
              <a:t>Total = $2.85/day</a:t>
            </a:r>
          </a:p>
          <a:p>
            <a:endParaRPr lang="en-US" b="0" dirty="0"/>
          </a:p>
          <a:p>
            <a:endParaRPr lang="en-CA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5EFAE13-4040-264B-AE0B-54438E739ED7}"/>
                  </a:ext>
                </a:extLst>
              </p14:cNvPr>
              <p14:cNvContentPartPr/>
              <p14:nvPr/>
            </p14:nvContentPartPr>
            <p14:xfrm>
              <a:off x="3390480" y="2630880"/>
              <a:ext cx="2048040" cy="3106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5EFAE13-4040-264B-AE0B-54438E739ED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81120" y="2621520"/>
                <a:ext cx="2066760" cy="32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2539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470F5-6325-691A-742E-3C4D12CE6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7D3D4-0633-D6E4-9F2C-CFCCBDF69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A 120 V air conditioning unit draws 12 amps and runs for 6 hours</a:t>
            </a:r>
          </a:p>
          <a:p>
            <a:r>
              <a:rPr lang="en-CA" dirty="0"/>
              <a:t>What is the cost to run for the month?</a:t>
            </a:r>
          </a:p>
          <a:p>
            <a:r>
              <a:rPr lang="en-US" dirty="0"/>
              <a:t>Total = $2.85/day</a:t>
            </a:r>
          </a:p>
          <a:p>
            <a:r>
              <a:rPr lang="en-US" dirty="0"/>
              <a:t>Time = 30 days</a:t>
            </a:r>
          </a:p>
          <a:p>
            <a:r>
              <a:rPr lang="en-US" dirty="0"/>
              <a:t>Total (month) = $/day * 30 days</a:t>
            </a:r>
          </a:p>
          <a:p>
            <a:r>
              <a:rPr lang="en-US" dirty="0"/>
              <a:t>Total = $2.85/day * 30 days</a:t>
            </a:r>
          </a:p>
          <a:p>
            <a:r>
              <a:rPr lang="en-US" dirty="0"/>
              <a:t>Total = $85.54/month</a:t>
            </a:r>
          </a:p>
          <a:p>
            <a:endParaRPr lang="en-US" b="0" dirty="0"/>
          </a:p>
          <a:p>
            <a:endParaRPr lang="en-CA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C41038F-05F2-EAFB-B99C-D1C91C42C0A1}"/>
                  </a:ext>
                </a:extLst>
              </p14:cNvPr>
              <p14:cNvContentPartPr/>
              <p14:nvPr/>
            </p14:nvContentPartPr>
            <p14:xfrm>
              <a:off x="2065680" y="3030840"/>
              <a:ext cx="9157680" cy="31266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C41038F-05F2-EAFB-B99C-D1C91C42C0A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56320" y="3021480"/>
                <a:ext cx="9176400" cy="3145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39275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470F5-6325-691A-742E-3C4D12CE6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7D3D4-0633-D6E4-9F2C-CFCCBDF69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A 120 V air conditioning unit draws 12 amps and runs for 6 hours</a:t>
            </a:r>
          </a:p>
          <a:p>
            <a:r>
              <a:rPr lang="en-CA" dirty="0"/>
              <a:t>What is the cost to run for the month?</a:t>
            </a:r>
          </a:p>
          <a:p>
            <a:r>
              <a:rPr lang="en-US" b="0" dirty="0"/>
              <a:t>kWh used/day </a:t>
            </a:r>
            <a:r>
              <a:rPr lang="en-US" dirty="0"/>
              <a:t>= 8.64 kWh</a:t>
            </a:r>
          </a:p>
          <a:p>
            <a:r>
              <a:rPr lang="en-US" dirty="0"/>
              <a:t>kWh used in a month = 8.64 kWh * 30 days</a:t>
            </a:r>
          </a:p>
          <a:p>
            <a:r>
              <a:rPr lang="en-US" dirty="0"/>
              <a:t>kWh used in a month = 259.2 kWh</a:t>
            </a:r>
          </a:p>
          <a:p>
            <a:r>
              <a:rPr lang="en-CA" dirty="0"/>
              <a:t>Rate = $0.33/kWh</a:t>
            </a:r>
          </a:p>
          <a:p>
            <a:r>
              <a:rPr lang="en-US" dirty="0"/>
              <a:t>Total = 259.2 kWh * $0.33/kWh</a:t>
            </a:r>
          </a:p>
          <a:p>
            <a:r>
              <a:rPr lang="en-US" dirty="0"/>
              <a:t>Total = $85.54 for the month</a:t>
            </a:r>
          </a:p>
          <a:p>
            <a:endParaRPr lang="en-US" b="0" dirty="0"/>
          </a:p>
          <a:p>
            <a:endParaRPr lang="en-CA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CE44B72-604C-857D-1A66-93D30659845F}"/>
                  </a:ext>
                </a:extLst>
              </p14:cNvPr>
              <p14:cNvContentPartPr/>
              <p14:nvPr/>
            </p14:nvContentPartPr>
            <p14:xfrm>
              <a:off x="3861360" y="4385520"/>
              <a:ext cx="4022280" cy="4183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CE44B72-604C-857D-1A66-93D30659845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52000" y="4376160"/>
                <a:ext cx="4041000" cy="43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F06645C-7B3B-7519-F30C-90D19EE6FD14}"/>
                  </a:ext>
                </a:extLst>
              </p14:cNvPr>
              <p14:cNvContentPartPr/>
              <p14:nvPr/>
            </p14:nvContentPartPr>
            <p14:xfrm>
              <a:off x="5390280" y="2693160"/>
              <a:ext cx="5007240" cy="3762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F06645C-7B3B-7519-F30C-90D19EE6FD1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80920" y="2683800"/>
                <a:ext cx="5025960" cy="3781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1246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9F50D-F64F-3F14-C12E-0A557E09C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Electrical Load Sizing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934CF-48E3-9227-D69C-92200A895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sizing an off grid system, considerations need to be made for capacity (energy) and peak usage (power)</a:t>
            </a:r>
          </a:p>
          <a:p>
            <a:r>
              <a:rPr lang="en-US" dirty="0"/>
              <a:t>There must be enough watt-hours or kilowatt-hours to sustain the daily usage and an safety factor/buffer</a:t>
            </a:r>
          </a:p>
          <a:p>
            <a:r>
              <a:rPr lang="en-US" dirty="0"/>
              <a:t>The inverter must be able to provide the peak usage (power) of the site </a:t>
            </a:r>
          </a:p>
        </p:txBody>
      </p:sp>
    </p:spTree>
    <p:extLst>
      <p:ext uri="{BB962C8B-B14F-4D97-AF65-F5344CB8AC3E}">
        <p14:creationId xmlns:p14="http://schemas.microsoft.com/office/powerpoint/2010/main" val="235987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EA0E4-DB2C-C077-BE47-519A4FCCB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F8FCC-BFB8-715A-A41A-597E8891C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1307455"/>
            <a:ext cx="8374523" cy="4605665"/>
          </a:xfrm>
        </p:spPr>
        <p:txBody>
          <a:bodyPr/>
          <a:lstStyle/>
          <a:p>
            <a:r>
              <a:rPr lang="en-US" sz="3600" b="1" dirty="0"/>
              <a:t>How much power is needed in a day?</a:t>
            </a:r>
          </a:p>
          <a:p>
            <a:r>
              <a:rPr lang="en-US" sz="3200" dirty="0"/>
              <a:t>Kitchen Loads</a:t>
            </a:r>
          </a:p>
          <a:p>
            <a:pPr lvl="1"/>
            <a:r>
              <a:rPr lang="en-US" sz="2800" dirty="0"/>
              <a:t>(1) 60 W incandescent light, used 4 hours/day </a:t>
            </a:r>
          </a:p>
          <a:p>
            <a:pPr lvl="1"/>
            <a:r>
              <a:rPr lang="en-US" sz="2800" dirty="0"/>
              <a:t>(1) 100 W incandescent light, used 2 hours/day </a:t>
            </a:r>
          </a:p>
          <a:p>
            <a:pPr lvl="1"/>
            <a:r>
              <a:rPr lang="en-US" sz="2800" dirty="0"/>
              <a:t>(1) 700 W microwave, used 0.1 hours/day</a:t>
            </a:r>
          </a:p>
          <a:p>
            <a:r>
              <a:rPr lang="en-US" sz="3200" dirty="0"/>
              <a:t>Office Loads:</a:t>
            </a:r>
          </a:p>
          <a:p>
            <a:pPr lvl="1"/>
            <a:r>
              <a:rPr lang="en-US" sz="2800" dirty="0"/>
              <a:t>(2) 15 W LED lights, used 9 hours/day</a:t>
            </a:r>
          </a:p>
          <a:p>
            <a:pPr lvl="1"/>
            <a:r>
              <a:rPr lang="en-US" sz="2800" dirty="0"/>
              <a:t>(1) 125 W laptop computer, charged 5 hours/day</a:t>
            </a:r>
          </a:p>
        </p:txBody>
      </p:sp>
    </p:spTree>
    <p:extLst>
      <p:ext uri="{BB962C8B-B14F-4D97-AF65-F5344CB8AC3E}">
        <p14:creationId xmlns:p14="http://schemas.microsoft.com/office/powerpoint/2010/main" val="245999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3D7B4-99F5-2989-05BA-6777B257A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67FEB-C84D-A527-ACCD-E69BC56CB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Remember, power is the amount of instantaneous load that must be accounted for.  This means we must add all the electrical loads together</a:t>
            </a:r>
          </a:p>
          <a:p>
            <a:r>
              <a:rPr lang="en-US" sz="3200" dirty="0"/>
              <a:t>Kitchen Loads</a:t>
            </a:r>
          </a:p>
          <a:p>
            <a:r>
              <a:rPr lang="en-US" dirty="0"/>
              <a:t>60 W + 100 W + 700 W = 860 W</a:t>
            </a:r>
          </a:p>
          <a:p>
            <a:r>
              <a:rPr lang="en-US" sz="3200" dirty="0"/>
              <a:t>Office Loads</a:t>
            </a:r>
          </a:p>
          <a:p>
            <a:r>
              <a:rPr lang="en-US" dirty="0"/>
              <a:t>15W + 15 W + 125 W = 155 W</a:t>
            </a:r>
          </a:p>
          <a:p>
            <a:r>
              <a:rPr lang="en-US" sz="3200" dirty="0"/>
              <a:t>Total</a:t>
            </a:r>
          </a:p>
          <a:p>
            <a:r>
              <a:rPr lang="en-US" dirty="0"/>
              <a:t>860 W + 155W = 1015 W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F3478C3-5842-D8F4-ED0C-0E7C6E69DB60}"/>
                  </a:ext>
                </a:extLst>
              </p14:cNvPr>
              <p14:cNvContentPartPr/>
              <p14:nvPr/>
            </p14:nvContentPartPr>
            <p14:xfrm>
              <a:off x="4145760" y="5880240"/>
              <a:ext cx="1775520" cy="4208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F3478C3-5842-D8F4-ED0C-0E7C6E69DB6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36400" y="5870880"/>
                <a:ext cx="1794240" cy="43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3199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EA0E4-DB2C-C077-BE47-519A4FCCB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F8FCC-BFB8-715A-A41A-597E8891C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1307455"/>
            <a:ext cx="8374523" cy="4605665"/>
          </a:xfrm>
        </p:spPr>
        <p:txBody>
          <a:bodyPr/>
          <a:lstStyle/>
          <a:p>
            <a:r>
              <a:rPr lang="en-US" sz="3600" b="1" dirty="0"/>
              <a:t>How much energy is used in a day?</a:t>
            </a:r>
            <a:endParaRPr lang="en-US" sz="3200" b="1" dirty="0"/>
          </a:p>
          <a:p>
            <a:r>
              <a:rPr lang="en-US" sz="3200" dirty="0"/>
              <a:t>Kitchen Loads</a:t>
            </a:r>
          </a:p>
          <a:p>
            <a:pPr lvl="1"/>
            <a:r>
              <a:rPr lang="en-US" sz="2800" dirty="0"/>
              <a:t>(1) 60 W incandescent light, used 4 hours/day </a:t>
            </a:r>
          </a:p>
          <a:p>
            <a:pPr lvl="1"/>
            <a:r>
              <a:rPr lang="en-US" sz="2800" dirty="0"/>
              <a:t>(1) 100 W incandescent light, used 2 hours/day </a:t>
            </a:r>
          </a:p>
          <a:p>
            <a:pPr lvl="1"/>
            <a:r>
              <a:rPr lang="en-US" sz="2800" dirty="0"/>
              <a:t>(1) 700 W microwave, used 0.1 hours/day</a:t>
            </a:r>
          </a:p>
          <a:p>
            <a:r>
              <a:rPr lang="en-US" sz="3200" dirty="0"/>
              <a:t>Office Loads:</a:t>
            </a:r>
          </a:p>
          <a:p>
            <a:pPr lvl="1"/>
            <a:r>
              <a:rPr lang="en-US" sz="2800" dirty="0"/>
              <a:t>(2) 15 W LED lights, used 9 hours/day</a:t>
            </a:r>
          </a:p>
          <a:p>
            <a:pPr lvl="1"/>
            <a:r>
              <a:rPr lang="en-US" sz="2800" dirty="0"/>
              <a:t>(1) 125 W laptop computer, charged 5 hours/day</a:t>
            </a:r>
          </a:p>
        </p:txBody>
      </p:sp>
    </p:spTree>
    <p:extLst>
      <p:ext uri="{BB962C8B-B14F-4D97-AF65-F5344CB8AC3E}">
        <p14:creationId xmlns:p14="http://schemas.microsoft.com/office/powerpoint/2010/main" val="52281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214B2-4A61-A1A9-0852-94D61CEF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77BFA-906C-24FB-436B-B49A06A5F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Remember, energy is the amount of total consumption that must be accounted for.  This means we must calculate the energy consumption of each item then add it all together</a:t>
            </a:r>
          </a:p>
        </p:txBody>
      </p:sp>
    </p:spTree>
    <p:extLst>
      <p:ext uri="{BB962C8B-B14F-4D97-AF65-F5344CB8AC3E}">
        <p14:creationId xmlns:p14="http://schemas.microsoft.com/office/powerpoint/2010/main" val="3581233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803E7-8E21-BDB5-5789-A4E975F29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46CD6-454A-6039-A52E-202E6EAA4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/>
              <a:t>Kitchen Loads</a:t>
            </a:r>
          </a:p>
          <a:p>
            <a:r>
              <a:rPr lang="en-US" sz="3200" dirty="0"/>
              <a:t>60 W * 4 </a:t>
            </a:r>
            <a:r>
              <a:rPr lang="en-US" sz="3200" dirty="0" err="1"/>
              <a:t>hr</a:t>
            </a:r>
            <a:r>
              <a:rPr lang="en-US" sz="3200" dirty="0"/>
              <a:t>/day = 240 </a:t>
            </a:r>
            <a:r>
              <a:rPr lang="en-US" sz="3200" dirty="0" err="1"/>
              <a:t>Wh</a:t>
            </a:r>
            <a:endParaRPr lang="en-US" sz="3200" dirty="0"/>
          </a:p>
          <a:p>
            <a:r>
              <a:rPr lang="en-US" sz="3200" dirty="0"/>
              <a:t>100 W * 2 </a:t>
            </a:r>
            <a:r>
              <a:rPr lang="en-US" sz="3200" dirty="0" err="1"/>
              <a:t>hr</a:t>
            </a:r>
            <a:r>
              <a:rPr lang="en-US" sz="3200" dirty="0"/>
              <a:t>/day = 200 </a:t>
            </a:r>
            <a:r>
              <a:rPr lang="en-US" sz="3200" dirty="0" err="1"/>
              <a:t>Wh</a:t>
            </a:r>
            <a:endParaRPr lang="en-US" sz="3200" dirty="0"/>
          </a:p>
          <a:p>
            <a:r>
              <a:rPr lang="en-US" sz="3200" dirty="0"/>
              <a:t>700 W * 0.1 </a:t>
            </a:r>
            <a:r>
              <a:rPr lang="en-US" sz="3200" dirty="0" err="1"/>
              <a:t>hr</a:t>
            </a:r>
            <a:r>
              <a:rPr lang="en-US" sz="3200" dirty="0"/>
              <a:t>/day = 70 </a:t>
            </a:r>
            <a:r>
              <a:rPr lang="en-US" sz="3200" dirty="0" err="1"/>
              <a:t>Wh</a:t>
            </a:r>
            <a:endParaRPr lang="en-US" sz="2800" dirty="0"/>
          </a:p>
          <a:p>
            <a:r>
              <a:rPr lang="en-US" sz="2800" b="1" dirty="0"/>
              <a:t>Office Loads</a:t>
            </a:r>
          </a:p>
          <a:p>
            <a:r>
              <a:rPr lang="en-US" sz="2800" dirty="0"/>
              <a:t>30 W * 9 </a:t>
            </a:r>
            <a:r>
              <a:rPr lang="en-US" sz="2800" dirty="0" err="1"/>
              <a:t>hr</a:t>
            </a:r>
            <a:r>
              <a:rPr lang="en-US" sz="2800" dirty="0"/>
              <a:t>/day = 270 </a:t>
            </a:r>
            <a:r>
              <a:rPr lang="en-US" sz="2800" dirty="0" err="1"/>
              <a:t>Wh</a:t>
            </a:r>
            <a:endParaRPr lang="en-US" sz="2800" dirty="0"/>
          </a:p>
          <a:p>
            <a:r>
              <a:rPr lang="en-US" sz="2800" dirty="0"/>
              <a:t>125 W * 5 </a:t>
            </a:r>
            <a:r>
              <a:rPr lang="en-US" sz="2800" dirty="0" err="1"/>
              <a:t>hr</a:t>
            </a:r>
            <a:r>
              <a:rPr lang="en-US" sz="2800" dirty="0"/>
              <a:t>/day = 625 </a:t>
            </a:r>
            <a:r>
              <a:rPr lang="en-US" sz="2800" dirty="0" err="1"/>
              <a:t>Wh</a:t>
            </a:r>
            <a:endParaRPr lang="en-US" sz="2800" dirty="0"/>
          </a:p>
          <a:p>
            <a:r>
              <a:rPr lang="en-US" sz="2800" b="1" dirty="0"/>
              <a:t>Total</a:t>
            </a:r>
          </a:p>
          <a:p>
            <a:r>
              <a:rPr lang="en-US" sz="2800" dirty="0"/>
              <a:t>240 </a:t>
            </a:r>
            <a:r>
              <a:rPr lang="en-US" sz="2800" dirty="0" err="1"/>
              <a:t>Wh</a:t>
            </a:r>
            <a:r>
              <a:rPr lang="en-US" sz="2800" dirty="0"/>
              <a:t> + 200 </a:t>
            </a:r>
            <a:r>
              <a:rPr lang="en-US" sz="2800" dirty="0" err="1"/>
              <a:t>Wh</a:t>
            </a:r>
            <a:r>
              <a:rPr lang="en-US" sz="2800" dirty="0"/>
              <a:t> + 70 </a:t>
            </a:r>
            <a:r>
              <a:rPr lang="en-US" sz="2800" dirty="0" err="1"/>
              <a:t>Whr</a:t>
            </a:r>
            <a:r>
              <a:rPr lang="en-US" sz="2800" dirty="0"/>
              <a:t>+ 270 </a:t>
            </a:r>
            <a:r>
              <a:rPr lang="en-US" sz="2800" dirty="0" err="1"/>
              <a:t>Wh</a:t>
            </a:r>
            <a:r>
              <a:rPr lang="en-US" sz="2800" dirty="0"/>
              <a:t> </a:t>
            </a:r>
            <a:r>
              <a:rPr lang="en-US" sz="2400" dirty="0"/>
              <a:t>+ 625 </a:t>
            </a:r>
            <a:r>
              <a:rPr lang="en-US" sz="2400" dirty="0" err="1"/>
              <a:t>Wh</a:t>
            </a:r>
            <a:r>
              <a:rPr lang="en-US" sz="2400" dirty="0"/>
              <a:t> = 1405 </a:t>
            </a:r>
            <a:r>
              <a:rPr lang="en-US" sz="2400" dirty="0" err="1"/>
              <a:t>Wh</a:t>
            </a:r>
            <a:r>
              <a:rPr lang="en-US" sz="2400" dirty="0"/>
              <a:t> or 1.405 kWh</a:t>
            </a:r>
            <a:endParaRPr lang="en-US" sz="2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F3D0F20-1A6F-F7F2-3E83-71E3DF3B7075}"/>
                  </a:ext>
                </a:extLst>
              </p14:cNvPr>
              <p14:cNvContentPartPr/>
              <p14:nvPr/>
            </p14:nvContentPartPr>
            <p14:xfrm>
              <a:off x="9380880" y="4604400"/>
              <a:ext cx="919440" cy="11322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F3D0F20-1A6F-F7F2-3E83-71E3DF3B707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371520" y="4595040"/>
                <a:ext cx="938160" cy="115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03170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EA0E4-DB2C-C077-BE47-519A4FCCB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F8FCC-BFB8-715A-A41A-597E8891C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1307455"/>
            <a:ext cx="8374523" cy="4605665"/>
          </a:xfrm>
        </p:spPr>
        <p:txBody>
          <a:bodyPr/>
          <a:lstStyle/>
          <a:p>
            <a:r>
              <a:rPr lang="en-US" sz="3600" b="1" dirty="0"/>
              <a:t>What is the current draw at 120V?</a:t>
            </a:r>
          </a:p>
          <a:p>
            <a:r>
              <a:rPr lang="en-US" sz="3200" dirty="0"/>
              <a:t>Kitchen Loads</a:t>
            </a:r>
          </a:p>
          <a:p>
            <a:pPr lvl="1"/>
            <a:r>
              <a:rPr lang="en-US" sz="2800" dirty="0"/>
              <a:t>(1) 60 W incandescent light, used 4 hours/day </a:t>
            </a:r>
          </a:p>
          <a:p>
            <a:pPr lvl="1"/>
            <a:r>
              <a:rPr lang="en-US" sz="2800" dirty="0"/>
              <a:t>(1) 100 W incandescent light, used 2 hours/day </a:t>
            </a:r>
          </a:p>
          <a:p>
            <a:pPr lvl="1"/>
            <a:r>
              <a:rPr lang="en-US" sz="2800" dirty="0"/>
              <a:t>(1) 700 W microwave, used 0.1 hours/day</a:t>
            </a:r>
          </a:p>
          <a:p>
            <a:r>
              <a:rPr lang="en-US" sz="3200" dirty="0"/>
              <a:t>Office Loads:</a:t>
            </a:r>
          </a:p>
          <a:p>
            <a:pPr lvl="1"/>
            <a:r>
              <a:rPr lang="en-US" sz="2800" dirty="0"/>
              <a:t>(2) 15 W LED lights, used 9 hours/day</a:t>
            </a:r>
          </a:p>
          <a:p>
            <a:pPr lvl="1"/>
            <a:r>
              <a:rPr lang="en-US" sz="2800" dirty="0"/>
              <a:t>(1) 125 W laptop computer, charged 5 hours/day</a:t>
            </a:r>
          </a:p>
        </p:txBody>
      </p:sp>
    </p:spTree>
    <p:extLst>
      <p:ext uri="{BB962C8B-B14F-4D97-AF65-F5344CB8AC3E}">
        <p14:creationId xmlns:p14="http://schemas.microsoft.com/office/powerpoint/2010/main" val="45235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1B2E9-6FD8-D66C-4F96-91E29AFCF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Resistance</a:t>
            </a:r>
          </a:p>
        </p:txBody>
      </p:sp>
      <p:sp>
        <p:nvSpPr>
          <p:cNvPr id="56" name="Content Placeholder 55">
            <a:extLst>
              <a:ext uri="{FF2B5EF4-FFF2-40B4-BE49-F238E27FC236}">
                <a16:creationId xmlns:a16="http://schemas.microsoft.com/office/drawing/2014/main" id="{57D44D29-3F66-2F0C-B264-F4B3FCCA6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6640628" cy="4351338"/>
          </a:xfrm>
        </p:spPr>
        <p:txBody>
          <a:bodyPr/>
          <a:lstStyle/>
          <a:p>
            <a:r>
              <a:rPr lang="en-CA" dirty="0"/>
              <a:t>Type of material (K)</a:t>
            </a:r>
          </a:p>
          <a:p>
            <a:r>
              <a:rPr lang="en-CA" dirty="0"/>
              <a:t>Length (L)</a:t>
            </a:r>
          </a:p>
          <a:p>
            <a:r>
              <a:rPr lang="en-CA" dirty="0"/>
              <a:t>Cross-sectional area of material (A)</a:t>
            </a:r>
          </a:p>
          <a:p>
            <a:r>
              <a:rPr lang="en-CA" dirty="0"/>
              <a:t>Temperature 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C050343-F75A-88BF-097C-7D2EC1172015}"/>
              </a:ext>
            </a:extLst>
          </p:cNvPr>
          <p:cNvGrpSpPr/>
          <p:nvPr/>
        </p:nvGrpSpPr>
        <p:grpSpPr>
          <a:xfrm>
            <a:off x="8513545" y="2141536"/>
            <a:ext cx="3142634" cy="4351339"/>
            <a:chOff x="3352800" y="838200"/>
            <a:chExt cx="2971800" cy="4114800"/>
          </a:xfrm>
        </p:grpSpPr>
        <p:grpSp>
          <p:nvGrpSpPr>
            <p:cNvPr id="32" name="Group 2">
              <a:extLst>
                <a:ext uri="{FF2B5EF4-FFF2-40B4-BE49-F238E27FC236}">
                  <a16:creationId xmlns:a16="http://schemas.microsoft.com/office/drawing/2014/main" id="{F02071F3-7326-9535-1A48-4694F86BD0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52800" y="2667000"/>
              <a:ext cx="1828800" cy="2286000"/>
              <a:chOff x="2736" y="1776"/>
              <a:chExt cx="1152" cy="1440"/>
            </a:xfrm>
          </p:grpSpPr>
          <p:sp>
            <p:nvSpPr>
              <p:cNvPr id="49" name="Line 3">
                <a:extLst>
                  <a:ext uri="{FF2B5EF4-FFF2-40B4-BE49-F238E27FC236}">
                    <a16:creationId xmlns:a16="http://schemas.microsoft.com/office/drawing/2014/main" id="{49074BB3-53BE-FA68-9AD4-5A179C4C96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36" y="2304"/>
                <a:ext cx="240" cy="2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0" name="Group 4">
                <a:extLst>
                  <a:ext uri="{FF2B5EF4-FFF2-40B4-BE49-F238E27FC236}">
                    <a16:creationId xmlns:a16="http://schemas.microsoft.com/office/drawing/2014/main" id="{CF069DE5-9F53-1CB5-F40F-46BDE476CA7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36" y="1776"/>
                <a:ext cx="1152" cy="1440"/>
                <a:chOff x="1104" y="1632"/>
                <a:chExt cx="1152" cy="1440"/>
              </a:xfrm>
            </p:grpSpPr>
            <p:sp>
              <p:nvSpPr>
                <p:cNvPr id="52" name="Line 5">
                  <a:extLst>
                    <a:ext uri="{FF2B5EF4-FFF2-40B4-BE49-F238E27FC236}">
                      <a16:creationId xmlns:a16="http://schemas.microsoft.com/office/drawing/2014/main" id="{4397D4C9-DA75-AE82-A5ED-ABE97CB72B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392" y="1632"/>
                  <a:ext cx="864" cy="76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Rectangle 6">
                  <a:extLst>
                    <a:ext uri="{FF2B5EF4-FFF2-40B4-BE49-F238E27FC236}">
                      <a16:creationId xmlns:a16="http://schemas.microsoft.com/office/drawing/2014/main" id="{A4CFD201-C43F-544B-932C-288E4293E4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4" y="2400"/>
                  <a:ext cx="288" cy="672"/>
                </a:xfrm>
                <a:prstGeom prst="rect">
                  <a:avLst/>
                </a:prstGeom>
                <a:solidFill>
                  <a:schemeClr val="fol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54" name="Line 7">
                  <a:extLst>
                    <a:ext uri="{FF2B5EF4-FFF2-40B4-BE49-F238E27FC236}">
                      <a16:creationId xmlns:a16="http://schemas.microsoft.com/office/drawing/2014/main" id="{AA0D807C-A92A-E18E-E1AE-D019E7E2A9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392" y="2304"/>
                  <a:ext cx="864" cy="76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8">
                  <a:extLst>
                    <a:ext uri="{FF2B5EF4-FFF2-40B4-BE49-F238E27FC236}">
                      <a16:creationId xmlns:a16="http://schemas.microsoft.com/office/drawing/2014/main" id="{0330B842-5451-4900-AB92-96D3F73729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256" y="1632"/>
                  <a:ext cx="0" cy="6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1" name="Line 9">
                <a:extLst>
                  <a:ext uri="{FF2B5EF4-FFF2-40B4-BE49-F238E27FC236}">
                    <a16:creationId xmlns:a16="http://schemas.microsoft.com/office/drawing/2014/main" id="{7C8AFBBD-3FFB-CCF9-9134-C3C9C75375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96" y="177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3" name="Group 10">
              <a:extLst>
                <a:ext uri="{FF2B5EF4-FFF2-40B4-BE49-F238E27FC236}">
                  <a16:creationId xmlns:a16="http://schemas.microsoft.com/office/drawing/2014/main" id="{8803B6F8-1DE4-EF51-41FB-BF66CD9318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52800" y="838200"/>
              <a:ext cx="2971800" cy="2743200"/>
              <a:chOff x="1104" y="624"/>
              <a:chExt cx="1872" cy="1728"/>
            </a:xfrm>
          </p:grpSpPr>
          <p:sp>
            <p:nvSpPr>
              <p:cNvPr id="41" name="Line 11">
                <a:extLst>
                  <a:ext uri="{FF2B5EF4-FFF2-40B4-BE49-F238E27FC236}">
                    <a16:creationId xmlns:a16="http://schemas.microsoft.com/office/drawing/2014/main" id="{CA4C7E52-F5C7-10C9-B3DF-EDD84E5E6A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04" y="1776"/>
                <a:ext cx="240" cy="2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" name="Group 12">
                <a:extLst>
                  <a:ext uri="{FF2B5EF4-FFF2-40B4-BE49-F238E27FC236}">
                    <a16:creationId xmlns:a16="http://schemas.microsoft.com/office/drawing/2014/main" id="{778B7AB4-EB5A-1D1B-CB14-E00591A3AE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04" y="624"/>
                <a:ext cx="1872" cy="1728"/>
                <a:chOff x="1104" y="672"/>
                <a:chExt cx="1872" cy="1728"/>
              </a:xfrm>
            </p:grpSpPr>
            <p:sp>
              <p:nvSpPr>
                <p:cNvPr id="43" name="AutoShape 13">
                  <a:extLst>
                    <a:ext uri="{FF2B5EF4-FFF2-40B4-BE49-F238E27FC236}">
                      <a16:creationId xmlns:a16="http://schemas.microsoft.com/office/drawing/2014/main" id="{71D74633-5ED2-0B08-64E0-39F6951429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4" y="2064"/>
                  <a:ext cx="288" cy="336"/>
                </a:xfrm>
                <a:prstGeom prst="flowChartProcess">
                  <a:avLst/>
                </a:prstGeom>
                <a:solidFill>
                  <a:schemeClr val="fol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44" name="Line 14">
                  <a:extLst>
                    <a:ext uri="{FF2B5EF4-FFF2-40B4-BE49-F238E27FC236}">
                      <a16:creationId xmlns:a16="http://schemas.microsoft.com/office/drawing/2014/main" id="{422048CD-029D-748C-6E31-E5EF9A5B6F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392" y="672"/>
                  <a:ext cx="1584" cy="139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15">
                  <a:extLst>
                    <a:ext uri="{FF2B5EF4-FFF2-40B4-BE49-F238E27FC236}">
                      <a16:creationId xmlns:a16="http://schemas.microsoft.com/office/drawing/2014/main" id="{B9D83187-6B98-4230-1525-151C0EC41B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392" y="1008"/>
                  <a:ext cx="1584" cy="139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16">
                  <a:extLst>
                    <a:ext uri="{FF2B5EF4-FFF2-40B4-BE49-F238E27FC236}">
                      <a16:creationId xmlns:a16="http://schemas.microsoft.com/office/drawing/2014/main" id="{5C4ACF65-1136-412D-1E72-FD4A0B6D38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88" y="672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17">
                  <a:extLst>
                    <a:ext uri="{FF2B5EF4-FFF2-40B4-BE49-F238E27FC236}">
                      <a16:creationId xmlns:a16="http://schemas.microsoft.com/office/drawing/2014/main" id="{8C9A4B35-1862-1578-254D-74CAFED48A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76" y="672"/>
                  <a:ext cx="0" cy="3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18">
                  <a:extLst>
                    <a:ext uri="{FF2B5EF4-FFF2-40B4-BE49-F238E27FC236}">
                      <a16:creationId xmlns:a16="http://schemas.microsoft.com/office/drawing/2014/main" id="{A3E89589-209F-9588-0AE9-BC4815A96C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256" y="672"/>
                  <a:ext cx="432" cy="38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4" name="Group 19">
              <a:extLst>
                <a:ext uri="{FF2B5EF4-FFF2-40B4-BE49-F238E27FC236}">
                  <a16:creationId xmlns:a16="http://schemas.microsoft.com/office/drawing/2014/main" id="{7C72C9CB-B8FC-50B6-A7ED-1E50A6BA60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52800" y="990600"/>
              <a:ext cx="1828800" cy="1752600"/>
              <a:chOff x="2736" y="1296"/>
              <a:chExt cx="1152" cy="1104"/>
            </a:xfrm>
          </p:grpSpPr>
          <p:sp>
            <p:nvSpPr>
              <p:cNvPr id="35" name="AutoShape 20">
                <a:extLst>
                  <a:ext uri="{FF2B5EF4-FFF2-40B4-BE49-F238E27FC236}">
                    <a16:creationId xmlns:a16="http://schemas.microsoft.com/office/drawing/2014/main" id="{5B10F0D6-E805-B175-921A-B835ED0DC4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2064"/>
                <a:ext cx="288" cy="336"/>
              </a:xfrm>
              <a:prstGeom prst="flowChartProcess">
                <a:avLst/>
              </a:prstGeom>
              <a:solidFill>
                <a:schemeClr val="fol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6" name="Line 21">
                <a:extLst>
                  <a:ext uri="{FF2B5EF4-FFF2-40B4-BE49-F238E27FC236}">
                    <a16:creationId xmlns:a16="http://schemas.microsoft.com/office/drawing/2014/main" id="{AF77E639-478E-0CA7-EB2A-BC1F5AECE1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4" y="1296"/>
                <a:ext cx="864" cy="76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22">
                <a:extLst>
                  <a:ext uri="{FF2B5EF4-FFF2-40B4-BE49-F238E27FC236}">
                    <a16:creationId xmlns:a16="http://schemas.microsoft.com/office/drawing/2014/main" id="{63DB4870-1C16-B383-AB15-1B9E62C1E0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36" y="1296"/>
                <a:ext cx="864" cy="76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23">
                <a:extLst>
                  <a:ext uri="{FF2B5EF4-FFF2-40B4-BE49-F238E27FC236}">
                    <a16:creationId xmlns:a16="http://schemas.microsoft.com/office/drawing/2014/main" id="{1DB6BAA5-8859-DED3-4B3F-092AB11652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4" y="1632"/>
                <a:ext cx="864" cy="76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24">
                <a:extLst>
                  <a:ext uri="{FF2B5EF4-FFF2-40B4-BE49-F238E27FC236}">
                    <a16:creationId xmlns:a16="http://schemas.microsoft.com/office/drawing/2014/main" id="{6FA9820E-0763-6CE6-16B7-F2247477E1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28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25">
                <a:extLst>
                  <a:ext uri="{FF2B5EF4-FFF2-40B4-BE49-F238E27FC236}">
                    <a16:creationId xmlns:a16="http://schemas.microsoft.com/office/drawing/2014/main" id="{BDA76A00-9027-02DD-47CD-98FC857A81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8" y="1296"/>
                <a:ext cx="0" cy="3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F08034D-49D5-67A4-EDDC-C9C0CA1E6C4F}"/>
              </a:ext>
            </a:extLst>
          </p:cNvPr>
          <p:cNvGrpSpPr/>
          <p:nvPr/>
        </p:nvGrpSpPr>
        <p:grpSpPr>
          <a:xfrm>
            <a:off x="117107" y="4238859"/>
            <a:ext cx="7467600" cy="1676400"/>
            <a:chOff x="11229" y="4100732"/>
            <a:chExt cx="7467600" cy="1676400"/>
          </a:xfrm>
        </p:grpSpPr>
        <p:sp>
          <p:nvSpPr>
            <p:cNvPr id="62" name="Text Box 27">
              <a:extLst>
                <a:ext uri="{FF2B5EF4-FFF2-40B4-BE49-F238E27FC236}">
                  <a16:creationId xmlns:a16="http://schemas.microsoft.com/office/drawing/2014/main" id="{5CF01943-91A2-BACB-098E-1DD0183FB9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8642" y="4100732"/>
              <a:ext cx="5807075" cy="82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 dirty="0">
                  <a:solidFill>
                    <a:schemeClr val="accent1"/>
                  </a:solidFill>
                </a:rPr>
                <a:t>For a specific material and temperature, </a:t>
              </a:r>
            </a:p>
            <a:p>
              <a:r>
                <a:rPr lang="en-US" altLang="en-US" b="1" dirty="0">
                  <a:solidFill>
                    <a:schemeClr val="accent1"/>
                  </a:solidFill>
                </a:rPr>
                <a:t>this block has a given amount of resistance.</a:t>
              </a:r>
            </a:p>
          </p:txBody>
        </p:sp>
        <p:sp>
          <p:nvSpPr>
            <p:cNvPr id="63" name="Text Box 28">
              <a:extLst>
                <a:ext uri="{FF2B5EF4-FFF2-40B4-BE49-F238E27FC236}">
                  <a16:creationId xmlns:a16="http://schemas.microsoft.com/office/drawing/2014/main" id="{D581B9DB-1B48-A4CF-81D1-4FBF28AE8D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2" y="4862732"/>
              <a:ext cx="45116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 dirty="0">
                  <a:solidFill>
                    <a:schemeClr val="accent2"/>
                  </a:solidFill>
                </a:rPr>
                <a:t>Doubling the length of the block, </a:t>
              </a:r>
            </a:p>
          </p:txBody>
        </p:sp>
        <p:sp>
          <p:nvSpPr>
            <p:cNvPr id="64" name="Text Box 29">
              <a:extLst>
                <a:ext uri="{FF2B5EF4-FFF2-40B4-BE49-F238E27FC236}">
                  <a16:creationId xmlns:a16="http://schemas.microsoft.com/office/drawing/2014/main" id="{AF033540-033A-0D3F-148C-0EECBADD6F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29" y="5319932"/>
              <a:ext cx="46450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/>
                <a:t>Doubling the cross-sectional area, </a:t>
              </a:r>
            </a:p>
          </p:txBody>
        </p:sp>
        <p:sp>
          <p:nvSpPr>
            <p:cNvPr id="65" name="Text Box 30">
              <a:extLst>
                <a:ext uri="{FF2B5EF4-FFF2-40B4-BE49-F238E27FC236}">
                  <a16:creationId xmlns:a16="http://schemas.microsoft.com/office/drawing/2014/main" id="{30DBD7DB-E4CC-84F4-1592-95B304093A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3679" y="4862732"/>
              <a:ext cx="31051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 dirty="0">
                  <a:solidFill>
                    <a:srgbClr val="CC3300"/>
                  </a:solidFill>
                </a:rPr>
                <a:t>doubles the resistance.</a:t>
              </a:r>
            </a:p>
          </p:txBody>
        </p:sp>
        <p:sp>
          <p:nvSpPr>
            <p:cNvPr id="66" name="Text Box 31">
              <a:extLst>
                <a:ext uri="{FF2B5EF4-FFF2-40B4-BE49-F238E27FC236}">
                  <a16:creationId xmlns:a16="http://schemas.microsoft.com/office/drawing/2014/main" id="{15FB6ED6-EA83-53BE-8D4C-A5B48515A3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03854" y="5319932"/>
              <a:ext cx="29178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 dirty="0">
                  <a:solidFill>
                    <a:srgbClr val="CC3300"/>
                  </a:solidFill>
                </a:rPr>
                <a:t>halves the resistance.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781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0A02D-5DFE-E95C-F61F-6BBDBDA95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7F10F-D8FF-4A61-26AD-7303CE993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 that power is voltage * amperage</a:t>
            </a:r>
          </a:p>
          <a:p>
            <a:r>
              <a:rPr lang="en-US" dirty="0"/>
              <a:t>If we know the power draw, which is 1015 W or 1.015 kW, then we can calculate current</a:t>
            </a:r>
          </a:p>
          <a:p>
            <a:r>
              <a:rPr lang="en-US" dirty="0"/>
              <a:t>1015 watts/120 volts = 8.46 amps</a:t>
            </a:r>
          </a:p>
        </p:txBody>
      </p:sp>
    </p:spTree>
    <p:extLst>
      <p:ext uri="{BB962C8B-B14F-4D97-AF65-F5344CB8AC3E}">
        <p14:creationId xmlns:p14="http://schemas.microsoft.com/office/powerpoint/2010/main" val="859168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EC794-8C48-D0C8-3606-D7E1BDDD3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980A0-1E48-3874-E50F-76C5D64BE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Energy Conversion - RapidTables.com</a:t>
            </a:r>
            <a:endParaRPr lang="en-CA" dirty="0"/>
          </a:p>
          <a:p>
            <a:r>
              <a:rPr lang="en-US" dirty="0">
                <a:hlinkClick r:id="rId3"/>
              </a:rPr>
              <a:t>Power Conversion - RapidTables.com</a:t>
            </a:r>
            <a:endParaRPr lang="en-US" dirty="0"/>
          </a:p>
          <a:p>
            <a:r>
              <a:rPr lang="en-US" dirty="0">
                <a:hlinkClick r:id="rId4"/>
              </a:rPr>
              <a:t>Sunrise and sunset times in Belize City (timeanddate.com)</a:t>
            </a:r>
            <a:endParaRPr lang="en-US" dirty="0"/>
          </a:p>
          <a:p>
            <a:r>
              <a:rPr lang="en-US" dirty="0">
                <a:hlinkClick r:id="rId5"/>
              </a:rPr>
              <a:t>Rate Schedule - Belize Electricity Limited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0653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9296D-9E25-74F1-DBFD-73393ABA0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51D3C1-DD55-8D79-26C9-F2F2A7309A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/>
                  <a:t>What is the resistance, at 20°C, of a 200 m cable that connects a </a:t>
                </a:r>
                <a:r>
                  <a:rPr lang="en-CA" dirty="0" err="1"/>
                  <a:t>pv</a:t>
                </a:r>
                <a:r>
                  <a:rPr lang="en-CA" dirty="0"/>
                  <a:t> array to a the grid with a cross-sectional area of 0.26 cm</a:t>
                </a:r>
                <a:r>
                  <a:rPr lang="en-CA" baseline="30000" dirty="0"/>
                  <a:t>2</a:t>
                </a:r>
              </a:p>
              <a:p>
                <a:r>
                  <a:rPr lang="en-CA" dirty="0"/>
                  <a:t>K = 0.00000172 </a:t>
                </a:r>
                <a:r>
                  <a:rPr lang="el-GR" dirty="0"/>
                  <a:t>Ω</a:t>
                </a:r>
                <a:r>
                  <a:rPr lang="en-US" dirty="0"/>
                  <a:t>/cm</a:t>
                </a:r>
              </a:p>
              <a:p>
                <a:r>
                  <a:rPr lang="en-US" dirty="0"/>
                  <a:t>L = 200 m or 20,000 cm</a:t>
                </a:r>
              </a:p>
              <a:p>
                <a:r>
                  <a:rPr lang="en-US" dirty="0"/>
                  <a:t>A = 0.26 </a:t>
                </a:r>
                <a:r>
                  <a:rPr lang="en-CA" dirty="0"/>
                  <a:t>cm</a:t>
                </a:r>
                <a:r>
                  <a:rPr lang="en-CA" baseline="30000" dirty="0"/>
                  <a:t>2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𝑅𝑒𝑠𝑖𝑠𝑡𝑎𝑛𝑐𝑒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0.00000172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b="0" i="1" smtClean="0">
                                <a:latin typeface="Cambria Math" panose="02040503050406030204" pitchFamily="18" charset="0"/>
                              </a:rPr>
                              <m:t>Ω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𝑐𝑚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∗20,000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0.26 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US" b="0" i="1" baseline="3000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CA" dirty="0"/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𝑅𝑒𝑠𝑖𝑠𝑡𝑎𝑛𝑐𝑒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0.132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51D3C1-DD55-8D79-26C9-F2F2A7309A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8430A40-1AC4-D88F-1FAD-7F8A64E52D9D}"/>
                  </a:ext>
                </a:extLst>
              </p14:cNvPr>
              <p14:cNvContentPartPr/>
              <p14:nvPr/>
            </p14:nvContentPartPr>
            <p14:xfrm>
              <a:off x="3899520" y="5110200"/>
              <a:ext cx="6786360" cy="12510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8430A40-1AC4-D88F-1FAD-7F8A64E52D9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90160" y="5100840"/>
                <a:ext cx="6805080" cy="126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7892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554D4-F557-2EE9-5C28-F3822E757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6EB1B4-0A53-A123-EE22-2F66F3DA635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/>
                  <a:t>A panel produces 12 volts output with 20 amps as sensed by the charge controller </a:t>
                </a:r>
              </a:p>
              <a:p>
                <a:r>
                  <a:rPr lang="en-CA" dirty="0"/>
                  <a:t>What is the resistance?</a:t>
                </a:r>
              </a:p>
              <a:p>
                <a:r>
                  <a:rPr lang="en-CA" dirty="0"/>
                  <a:t>V = 12 V</a:t>
                </a:r>
              </a:p>
              <a:p>
                <a:r>
                  <a:rPr lang="en-CA" dirty="0"/>
                  <a:t>I = 20 A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den>
                    </m:f>
                  </m:oMath>
                </a14:m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𝑣𝑜𝑙𝑡𝑠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𝑎𝑚𝑝𝑠</m:t>
                        </m:r>
                      </m:den>
                    </m:f>
                  </m:oMath>
                </a14:m>
                <a:endParaRPr lang="en-US" b="0" dirty="0"/>
              </a:p>
              <a:p>
                <a:r>
                  <a:rPr lang="en-US" b="0" dirty="0"/>
                  <a:t>R = 0.6 </a:t>
                </a:r>
                <a:r>
                  <a:rPr lang="el-GR" b="0" dirty="0"/>
                  <a:t>Ω</a:t>
                </a:r>
                <a:endParaRPr lang="en-US" b="0" dirty="0"/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6EB1B4-0A53-A123-EE22-2F66F3DA63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b="-266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D1359E2-B9FC-2D3D-7AFE-A6DD884181B0}"/>
                  </a:ext>
                </a:extLst>
              </p14:cNvPr>
              <p14:cNvContentPartPr/>
              <p14:nvPr/>
            </p14:nvContentPartPr>
            <p14:xfrm>
              <a:off x="4812840" y="3552120"/>
              <a:ext cx="3708000" cy="21304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D1359E2-B9FC-2D3D-7AFE-A6DD884181B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03480" y="3542760"/>
                <a:ext cx="3726720" cy="214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0059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554D4-F557-2EE9-5C28-F3822E757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6EB1B4-0A53-A123-EE22-2F66F3DA635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/>
                  <a:t>A 120 V air conditioning unit draws 12 amps.  What is the internal resistance of the device?</a:t>
                </a:r>
              </a:p>
              <a:p>
                <a:r>
                  <a:rPr lang="en-CA" dirty="0"/>
                  <a:t>V = 120 V</a:t>
                </a:r>
              </a:p>
              <a:p>
                <a:r>
                  <a:rPr lang="en-CA" dirty="0"/>
                  <a:t>I = 12 A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den>
                    </m:f>
                  </m:oMath>
                </a14:m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120 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𝑣𝑜𝑙𝑡𝑠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𝑎𝑚𝑝𝑠</m:t>
                        </m:r>
                      </m:den>
                    </m:f>
                  </m:oMath>
                </a14:m>
                <a:endParaRPr lang="en-US" b="0" dirty="0"/>
              </a:p>
              <a:p>
                <a:r>
                  <a:rPr lang="en-US" b="0" dirty="0"/>
                  <a:t>R = 10 </a:t>
                </a:r>
                <a:r>
                  <a:rPr lang="el-GR" b="0" dirty="0"/>
                  <a:t>Ω</a:t>
                </a:r>
                <a:endParaRPr lang="en-US" b="0" dirty="0"/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6EB1B4-0A53-A123-EE22-2F66F3DA63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095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554D4-F557-2EE9-5C28-F3822E757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6EB1B4-0A53-A123-EE22-2F66F3DA635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/>
                  <a:t>A 120 V air conditioning unit draws 12 amps.  What is the power draw of the device?</a:t>
                </a:r>
              </a:p>
              <a:p>
                <a:r>
                  <a:rPr lang="en-CA" dirty="0"/>
                  <a:t>V = 120 V</a:t>
                </a:r>
              </a:p>
              <a:p>
                <a:r>
                  <a:rPr lang="en-CA" dirty="0"/>
                  <a:t>I = 12 A</a:t>
                </a:r>
              </a:p>
              <a:p>
                <a:r>
                  <a:rPr lang="en-US" b="0" dirty="0"/>
                  <a:t>P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=120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∗12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P = 1440 watts</a:t>
                </a:r>
                <a:endParaRPr lang="en-US" b="0" dirty="0"/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6EB1B4-0A53-A123-EE22-2F66F3DA63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62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7C9B9DA-AB21-FA5B-F57B-FB193A88A9E2}"/>
                  </a:ext>
                </a:extLst>
              </p14:cNvPr>
              <p14:cNvContentPartPr/>
              <p14:nvPr/>
            </p14:nvContentPartPr>
            <p14:xfrm>
              <a:off x="1824840" y="5343840"/>
              <a:ext cx="1508760" cy="387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7C9B9DA-AB21-FA5B-F57B-FB193A88A9E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15480" y="5334480"/>
                <a:ext cx="1527480" cy="406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4850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3C6A2-AEBF-32EB-11E8-CB7391F85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Efficiency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51C35F-3E0D-F52D-BE46-0B79C0825D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/>
                  <a:t>The ratio of useful energy out compared to the total energy in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%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𝑒𝑓𝑓𝑖𝑐𝑖𝑒𝑛𝑐𝑦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</a:rPr>
                          <m:t>η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𝑢𝑠𝑒𝑓𝑢𝑙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𝑒𝑛𝑒𝑟𝑔𝑦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𝑜𝑢𝑡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𝑡𝑜𝑡𝑎𝑙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𝑒𝑛𝑒𝑟𝑔𝑦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lang="en-CA" dirty="0"/>
              </a:p>
              <a:p>
                <a:r>
                  <a:rPr lang="en-CA" dirty="0"/>
                  <a:t>It is a unitless value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%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𝑒𝑓𝑓𝑖𝑐𝑖𝑒𝑛𝑐𝑦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</a:rPr>
                          <m:t>η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baseline="-25000" smtClean="0">
                            <a:latin typeface="Cambria Math" panose="02040503050406030204" pitchFamily="18" charset="0"/>
                          </a:rPr>
                          <m:t>𝑜𝑢𝑡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baseline="-25000" smtClean="0">
                            <a:latin typeface="Cambria Math" panose="02040503050406030204" pitchFamily="18" charset="0"/>
                          </a:rPr>
                          <m:t>𝑖𝑛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lang="en-CA" dirty="0"/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51C35F-3E0D-F52D-BE46-0B79C0825D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314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92A07-B497-85DE-F991-02606B5CF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D595B7-27D9-A3A3-0F1C-283EC39492E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/>
                  <a:t>What is the efficiency of a 165 W panel that receives 1000 W of irradiance</a:t>
                </a:r>
              </a:p>
              <a:p>
                <a:r>
                  <a:rPr lang="en-CA" dirty="0"/>
                  <a:t>Useful energy out = 165 W</a:t>
                </a:r>
              </a:p>
              <a:p>
                <a:r>
                  <a:rPr lang="en-CA" dirty="0"/>
                  <a:t>Total energy in = 1000 W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%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𝑒𝑓𝑓𝑖𝑐𝑖𝑒𝑛𝑐𝑦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</a:rPr>
                          <m:t>η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𝑢𝑠𝑒𝑓𝑢𝑙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𝑒𝑛𝑒𝑟𝑔𝑦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𝑜𝑢𝑡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𝑡𝑜𝑡𝑎𝑙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𝑒𝑛𝑒𝑟𝑔𝑦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lang="en-CA" dirty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</a:rPr>
                          <m:t>η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165 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W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1000 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W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lang="en-CA" dirty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</a:rPr>
                          <m:t>η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=16.5%</m:t>
                    </m:r>
                  </m:oMath>
                </a14:m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D595B7-27D9-A3A3-0F1C-283EC39492E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C44279C-A312-B021-18A7-2F604630DABE}"/>
                  </a:ext>
                </a:extLst>
              </p14:cNvPr>
              <p14:cNvContentPartPr/>
              <p14:nvPr/>
            </p14:nvContentPartPr>
            <p14:xfrm>
              <a:off x="4355640" y="765000"/>
              <a:ext cx="5989680" cy="53280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C44279C-A312-B021-18A7-2F604630DAB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46280" y="755640"/>
                <a:ext cx="6008400" cy="534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88506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B9AD875E6FA84899A62228A33F89F1" ma:contentTypeVersion="7" ma:contentTypeDescription="Create a new document." ma:contentTypeScope="" ma:versionID="bc6e68485cccbbe04a21a5996d7c1120">
  <xsd:schema xmlns:xsd="http://www.w3.org/2001/XMLSchema" xmlns:xs="http://www.w3.org/2001/XMLSchema" xmlns:p="http://schemas.microsoft.com/office/2006/metadata/properties" xmlns:ns2="ed7db459-c967-41b6-b7e8-c3b138df5ced" targetNamespace="http://schemas.microsoft.com/office/2006/metadata/properties" ma:root="true" ma:fieldsID="13b1a080164a547f1b1f727b32997931" ns2:_="">
    <xsd:import namespace="ed7db459-c967-41b6-b7e8-c3b138df5c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7db459-c967-41b6-b7e8-c3b138df5c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4149E0-9306-4463-9149-41A9C8699D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7db459-c967-41b6-b7e8-c3b138df5c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E313C1-6FCB-49D2-A709-A70B2B49B0C6}">
  <ds:schemaRefs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ed7db459-c967-41b6-b7e8-c3b138df5ced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89936DE-B99E-48F0-B934-F6719CD9F6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462</TotalTime>
  <Words>1608</Words>
  <Application>Microsoft Office PowerPoint</Application>
  <PresentationFormat>Widescreen</PresentationFormat>
  <Paragraphs>238</Paragraphs>
  <Slides>31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Cambria Math</vt:lpstr>
      <vt:lpstr>Times New Roman</vt:lpstr>
      <vt:lpstr>Office Theme</vt:lpstr>
      <vt:lpstr>Electricity and Circuits 1</vt:lpstr>
      <vt:lpstr>Ohm’s Law</vt:lpstr>
      <vt:lpstr>Resistance</vt:lpstr>
      <vt:lpstr>Examples</vt:lpstr>
      <vt:lpstr>Examples</vt:lpstr>
      <vt:lpstr>Examples</vt:lpstr>
      <vt:lpstr>Examples</vt:lpstr>
      <vt:lpstr>Efficiency</vt:lpstr>
      <vt:lpstr>Example</vt:lpstr>
      <vt:lpstr>Example</vt:lpstr>
      <vt:lpstr>Power</vt:lpstr>
      <vt:lpstr>Example</vt:lpstr>
      <vt:lpstr>Example</vt:lpstr>
      <vt:lpstr>Example</vt:lpstr>
      <vt:lpstr>Energy</vt:lpstr>
      <vt:lpstr>Example</vt:lpstr>
      <vt:lpstr>Example</vt:lpstr>
      <vt:lpstr>Example</vt:lpstr>
      <vt:lpstr>Cost</vt:lpstr>
      <vt:lpstr>Example</vt:lpstr>
      <vt:lpstr>Example</vt:lpstr>
      <vt:lpstr>Example</vt:lpstr>
      <vt:lpstr>Electrical Load Sizing</vt:lpstr>
      <vt:lpstr>Electrical Load</vt:lpstr>
      <vt:lpstr>Electrical Load</vt:lpstr>
      <vt:lpstr>Electrical Load</vt:lpstr>
      <vt:lpstr>Electrical Load</vt:lpstr>
      <vt:lpstr>Electrical Load</vt:lpstr>
      <vt:lpstr>Electrical Load</vt:lpstr>
      <vt:lpstr>Electrical Load</vt:lpstr>
      <vt:lpstr>Resources</vt:lpstr>
    </vt:vector>
  </TitlesOfParts>
  <Company>Nova Scotia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Electricity and Circuits 1</dc:title>
  <dc:creator>Li,Steven</dc:creator>
  <cp:lastModifiedBy>Emma Findlater</cp:lastModifiedBy>
  <cp:revision>2</cp:revision>
  <dcterms:created xsi:type="dcterms:W3CDTF">2022-06-03T12:35:59Z</dcterms:created>
  <dcterms:modified xsi:type="dcterms:W3CDTF">2023-09-29T17:48:10Z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0x010100FCB9AD875E6FA84899A62228A33F89F1</vt:lpwstr>
  </property>
</Properties>
</file>