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4"/>
  </p:sldMasterIdLst>
  <p:notesMasterIdLst>
    <p:notesMasterId r:id="rId35"/>
  </p:notesMasterIdLst>
  <p:sldIdLst>
    <p:sldId id="257" r:id="rId5"/>
    <p:sldId id="258" r:id="rId6"/>
    <p:sldId id="259" r:id="rId7"/>
    <p:sldId id="265" r:id="rId8"/>
    <p:sldId id="270" r:id="rId9"/>
    <p:sldId id="271" r:id="rId10"/>
    <p:sldId id="267" r:id="rId11"/>
    <p:sldId id="266" r:id="rId12"/>
    <p:sldId id="273" r:id="rId13"/>
    <p:sldId id="269" r:id="rId14"/>
    <p:sldId id="272" r:id="rId15"/>
    <p:sldId id="274" r:id="rId16"/>
    <p:sldId id="275" r:id="rId17"/>
    <p:sldId id="276" r:id="rId18"/>
    <p:sldId id="277" r:id="rId19"/>
    <p:sldId id="279" r:id="rId20"/>
    <p:sldId id="280" r:id="rId21"/>
    <p:sldId id="282" r:id="rId22"/>
    <p:sldId id="281" r:id="rId23"/>
    <p:sldId id="283" r:id="rId24"/>
    <p:sldId id="285" r:id="rId25"/>
    <p:sldId id="286" r:id="rId26"/>
    <p:sldId id="287" r:id="rId27"/>
    <p:sldId id="278" r:id="rId28"/>
    <p:sldId id="268" r:id="rId29"/>
    <p:sldId id="260" r:id="rId30"/>
    <p:sldId id="262" r:id="rId31"/>
    <p:sldId id="263" r:id="rId32"/>
    <p:sldId id="288" r:id="rId33"/>
    <p:sldId id="264"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BCF172-5AD8-43A7-97A6-32392F0E943F}" v="409" dt="2022-08-02T04:13:32.4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6369" autoAdjust="0"/>
  </p:normalViewPr>
  <p:slideViewPr>
    <p:cSldViewPr snapToGrid="0">
      <p:cViewPr varScale="1">
        <p:scale>
          <a:sx n="98" d="100"/>
          <a:sy n="98" d="100"/>
        </p:scale>
        <p:origin x="101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Steven" userId="a468023f-e1e3-478c-91c8-9b16cd05ed11" providerId="ADAL" clId="{81BCF172-5AD8-43A7-97A6-32392F0E943F}"/>
    <pc:docChg chg="undo redo custSel addSld delSld modSld sldOrd addMainMaster delMainMaster">
      <pc:chgData name="Li,Steven" userId="a468023f-e1e3-478c-91c8-9b16cd05ed11" providerId="ADAL" clId="{81BCF172-5AD8-43A7-97A6-32392F0E943F}" dt="2022-08-03T01:26:55.923" v="2889" actId="1076"/>
      <pc:docMkLst>
        <pc:docMk/>
      </pc:docMkLst>
      <pc:sldChg chg="modSp mod">
        <pc:chgData name="Li,Steven" userId="a468023f-e1e3-478c-91c8-9b16cd05ed11" providerId="ADAL" clId="{81BCF172-5AD8-43A7-97A6-32392F0E943F}" dt="2022-08-02T02:18:40.359" v="1233" actId="20577"/>
        <pc:sldMkLst>
          <pc:docMk/>
          <pc:sldMk cId="3505955839" sldId="258"/>
        </pc:sldMkLst>
        <pc:spChg chg="mod">
          <ac:chgData name="Li,Steven" userId="a468023f-e1e3-478c-91c8-9b16cd05ed11" providerId="ADAL" clId="{81BCF172-5AD8-43A7-97A6-32392F0E943F}" dt="2022-08-02T02:18:40.359" v="1233" actId="20577"/>
          <ac:spMkLst>
            <pc:docMk/>
            <pc:sldMk cId="3505955839" sldId="258"/>
            <ac:spMk id="3" creationId="{D5FA1BED-E8C0-1AD3-AA7F-F9030634AD88}"/>
          </ac:spMkLst>
        </pc:spChg>
      </pc:sldChg>
      <pc:sldChg chg="modSp mod">
        <pc:chgData name="Li,Steven" userId="a468023f-e1e3-478c-91c8-9b16cd05ed11" providerId="ADAL" clId="{81BCF172-5AD8-43A7-97A6-32392F0E943F}" dt="2022-08-02T01:51:41.255" v="758" actId="20577"/>
        <pc:sldMkLst>
          <pc:docMk/>
          <pc:sldMk cId="808447472" sldId="259"/>
        </pc:sldMkLst>
        <pc:spChg chg="mod">
          <ac:chgData name="Li,Steven" userId="a468023f-e1e3-478c-91c8-9b16cd05ed11" providerId="ADAL" clId="{81BCF172-5AD8-43A7-97A6-32392F0E943F}" dt="2022-08-02T01:51:41.255" v="758" actId="20577"/>
          <ac:spMkLst>
            <pc:docMk/>
            <pc:sldMk cId="808447472" sldId="259"/>
            <ac:spMk id="3" creationId="{3E67091C-9783-7F90-63D4-EE909CF2E899}"/>
          </ac:spMkLst>
        </pc:spChg>
      </pc:sldChg>
      <pc:sldChg chg="modSp new mod">
        <pc:chgData name="Li,Steven" userId="a468023f-e1e3-478c-91c8-9b16cd05ed11" providerId="ADAL" clId="{81BCF172-5AD8-43A7-97A6-32392F0E943F}" dt="2022-08-02T01:40:34.558" v="166" actId="20577"/>
        <pc:sldMkLst>
          <pc:docMk/>
          <pc:sldMk cId="1871986171" sldId="260"/>
        </pc:sldMkLst>
        <pc:spChg chg="mod">
          <ac:chgData name="Li,Steven" userId="a468023f-e1e3-478c-91c8-9b16cd05ed11" providerId="ADAL" clId="{81BCF172-5AD8-43A7-97A6-32392F0E943F}" dt="2022-08-02T01:40:34.558" v="166" actId="20577"/>
          <ac:spMkLst>
            <pc:docMk/>
            <pc:sldMk cId="1871986171" sldId="260"/>
            <ac:spMk id="2" creationId="{31FC72A6-C635-7518-866D-FF015B81F337}"/>
          </ac:spMkLst>
        </pc:spChg>
        <pc:spChg chg="mod">
          <ac:chgData name="Li,Steven" userId="a468023f-e1e3-478c-91c8-9b16cd05ed11" providerId="ADAL" clId="{81BCF172-5AD8-43A7-97A6-32392F0E943F}" dt="2022-08-02T01:39:07.074" v="144"/>
          <ac:spMkLst>
            <pc:docMk/>
            <pc:sldMk cId="1871986171" sldId="260"/>
            <ac:spMk id="3" creationId="{A3D6B8BC-6BAB-3348-275E-AE8022636054}"/>
          </ac:spMkLst>
        </pc:spChg>
      </pc:sldChg>
      <pc:sldChg chg="modSp add del mod">
        <pc:chgData name="Li,Steven" userId="a468023f-e1e3-478c-91c8-9b16cd05ed11" providerId="ADAL" clId="{81BCF172-5AD8-43A7-97A6-32392F0E943F}" dt="2022-08-02T01:39:08.754" v="145" actId="47"/>
        <pc:sldMkLst>
          <pc:docMk/>
          <pc:sldMk cId="1725333265" sldId="261"/>
        </pc:sldMkLst>
        <pc:spChg chg="mod">
          <ac:chgData name="Li,Steven" userId="a468023f-e1e3-478c-91c8-9b16cd05ed11" providerId="ADAL" clId="{81BCF172-5AD8-43A7-97A6-32392F0E943F}" dt="2022-08-02T01:39:06.024" v="143" actId="21"/>
          <ac:spMkLst>
            <pc:docMk/>
            <pc:sldMk cId="1725333265" sldId="261"/>
            <ac:spMk id="3" creationId="{D9E82C53-6B15-D451-6E46-12A824BF2E6D}"/>
          </ac:spMkLst>
        </pc:spChg>
      </pc:sldChg>
      <pc:sldChg chg="modSp add">
        <pc:chgData name="Li,Steven" userId="a468023f-e1e3-478c-91c8-9b16cd05ed11" providerId="ADAL" clId="{81BCF172-5AD8-43A7-97A6-32392F0E943F}" dt="2022-08-02T04:13:32.448" v="2645" actId="1076"/>
        <pc:sldMkLst>
          <pc:docMk/>
          <pc:sldMk cId="942003744" sldId="262"/>
        </pc:sldMkLst>
        <pc:picChg chg="mod">
          <ac:chgData name="Li,Steven" userId="a468023f-e1e3-478c-91c8-9b16cd05ed11" providerId="ADAL" clId="{81BCF172-5AD8-43A7-97A6-32392F0E943F}" dt="2022-08-02T04:13:32.448" v="2645" actId="1076"/>
          <ac:picMkLst>
            <pc:docMk/>
            <pc:sldMk cId="942003744" sldId="262"/>
            <ac:picMk id="5122" creationId="{A39917A8-FA0D-05DC-FB4A-91FC2261C737}"/>
          </ac:picMkLst>
        </pc:picChg>
      </pc:sldChg>
      <pc:sldChg chg="addSp delSp modSp add mod setBg">
        <pc:chgData name="Li,Steven" userId="a468023f-e1e3-478c-91c8-9b16cd05ed11" providerId="ADAL" clId="{81BCF172-5AD8-43A7-97A6-32392F0E943F}" dt="2022-08-03T01:25:42.442" v="2807" actId="20577"/>
        <pc:sldMkLst>
          <pc:docMk/>
          <pc:sldMk cId="1056697271" sldId="263"/>
        </pc:sldMkLst>
        <pc:spChg chg="mod">
          <ac:chgData name="Li,Steven" userId="a468023f-e1e3-478c-91c8-9b16cd05ed11" providerId="ADAL" clId="{81BCF172-5AD8-43A7-97A6-32392F0E943F}" dt="2022-08-02T04:13:40.193" v="2650" actId="26606"/>
          <ac:spMkLst>
            <pc:docMk/>
            <pc:sldMk cId="1056697271" sldId="263"/>
            <ac:spMk id="2" creationId="{55D06C80-0B36-B69A-ADCE-FD53006D61B1}"/>
          </ac:spMkLst>
        </pc:spChg>
        <pc:spChg chg="mod">
          <ac:chgData name="Li,Steven" userId="a468023f-e1e3-478c-91c8-9b16cd05ed11" providerId="ADAL" clId="{81BCF172-5AD8-43A7-97A6-32392F0E943F}" dt="2022-08-02T04:13:40.193" v="2650" actId="26606"/>
          <ac:spMkLst>
            <pc:docMk/>
            <pc:sldMk cId="1056697271" sldId="263"/>
            <ac:spMk id="6" creationId="{8837B728-DDEB-4AB5-2C37-D2642BE3E190}"/>
          </ac:spMkLst>
        </pc:spChg>
        <pc:spChg chg="add del">
          <ac:chgData name="Li,Steven" userId="a468023f-e1e3-478c-91c8-9b16cd05ed11" providerId="ADAL" clId="{81BCF172-5AD8-43A7-97A6-32392F0E943F}" dt="2022-08-02T04:13:39.392" v="2647" actId="26606"/>
          <ac:spMkLst>
            <pc:docMk/>
            <pc:sldMk cId="1056697271" sldId="263"/>
            <ac:spMk id="10" creationId="{9E1D2380-47FA-3C0B-D1F5-91E0471C0EFE}"/>
          </ac:spMkLst>
        </pc:spChg>
        <pc:spChg chg="add del">
          <ac:chgData name="Li,Steven" userId="a468023f-e1e3-478c-91c8-9b16cd05ed11" providerId="ADAL" clId="{81BCF172-5AD8-43A7-97A6-32392F0E943F}" dt="2022-08-02T04:13:39.392" v="2647" actId="26606"/>
          <ac:spMkLst>
            <pc:docMk/>
            <pc:sldMk cId="1056697271" sldId="263"/>
            <ac:spMk id="13" creationId="{2C9A9DA9-7DC8-488B-A882-123947B0F3D9}"/>
          </ac:spMkLst>
        </pc:spChg>
        <pc:spChg chg="add del">
          <ac:chgData name="Li,Steven" userId="a468023f-e1e3-478c-91c8-9b16cd05ed11" providerId="ADAL" clId="{81BCF172-5AD8-43A7-97A6-32392F0E943F}" dt="2022-08-02T04:13:39.392" v="2647" actId="26606"/>
          <ac:spMkLst>
            <pc:docMk/>
            <pc:sldMk cId="1056697271" sldId="263"/>
            <ac:spMk id="15" creationId="{57F6BDD4-E066-4008-8011-6CC31AEB4556}"/>
          </ac:spMkLst>
        </pc:spChg>
        <pc:spChg chg="add del">
          <ac:chgData name="Li,Steven" userId="a468023f-e1e3-478c-91c8-9b16cd05ed11" providerId="ADAL" clId="{81BCF172-5AD8-43A7-97A6-32392F0E943F}" dt="2022-08-02T04:13:39.392" v="2647" actId="26606"/>
          <ac:spMkLst>
            <pc:docMk/>
            <pc:sldMk cId="1056697271" sldId="263"/>
            <ac:spMk id="17" creationId="{2711A8FB-68FC-45FC-B01E-38F809E2D439}"/>
          </ac:spMkLst>
        </pc:spChg>
        <pc:spChg chg="add del">
          <ac:chgData name="Li,Steven" userId="a468023f-e1e3-478c-91c8-9b16cd05ed11" providerId="ADAL" clId="{81BCF172-5AD8-43A7-97A6-32392F0E943F}" dt="2022-08-02T04:13:39.392" v="2647" actId="26606"/>
          <ac:spMkLst>
            <pc:docMk/>
            <pc:sldMk cId="1056697271" sldId="263"/>
            <ac:spMk id="19" creationId="{2A865FE3-5FC9-4049-87CF-30019C46C0F5}"/>
          </ac:spMkLst>
        </pc:spChg>
        <pc:spChg chg="add del">
          <ac:chgData name="Li,Steven" userId="a468023f-e1e3-478c-91c8-9b16cd05ed11" providerId="ADAL" clId="{81BCF172-5AD8-43A7-97A6-32392F0E943F}" dt="2022-08-02T04:13:40.167" v="2649" actId="26606"/>
          <ac:spMkLst>
            <pc:docMk/>
            <pc:sldMk cId="1056697271" sldId="263"/>
            <ac:spMk id="21" creationId="{1ECAB1E8-8195-4748-BE71-FF806D86892E}"/>
          </ac:spMkLst>
        </pc:spChg>
        <pc:spChg chg="add del">
          <ac:chgData name="Li,Steven" userId="a468023f-e1e3-478c-91c8-9b16cd05ed11" providerId="ADAL" clId="{81BCF172-5AD8-43A7-97A6-32392F0E943F}" dt="2022-08-02T04:13:40.167" v="2649" actId="26606"/>
          <ac:spMkLst>
            <pc:docMk/>
            <pc:sldMk cId="1056697271" sldId="263"/>
            <ac:spMk id="22" creationId="{57F6BDD4-E066-4008-8011-6CC31AEB4556}"/>
          </ac:spMkLst>
        </pc:spChg>
        <pc:spChg chg="add del">
          <ac:chgData name="Li,Steven" userId="a468023f-e1e3-478c-91c8-9b16cd05ed11" providerId="ADAL" clId="{81BCF172-5AD8-43A7-97A6-32392F0E943F}" dt="2022-08-02T04:13:40.167" v="2649" actId="26606"/>
          <ac:spMkLst>
            <pc:docMk/>
            <pc:sldMk cId="1056697271" sldId="263"/>
            <ac:spMk id="23" creationId="{2711A8FB-68FC-45FC-B01E-38F809E2D439}"/>
          </ac:spMkLst>
        </pc:spChg>
        <pc:spChg chg="add del">
          <ac:chgData name="Li,Steven" userId="a468023f-e1e3-478c-91c8-9b16cd05ed11" providerId="ADAL" clId="{81BCF172-5AD8-43A7-97A6-32392F0E943F}" dt="2022-08-02T04:13:40.167" v="2649" actId="26606"/>
          <ac:spMkLst>
            <pc:docMk/>
            <pc:sldMk cId="1056697271" sldId="263"/>
            <ac:spMk id="24" creationId="{2A865FE3-5FC9-4049-87CF-30019C46C0F5}"/>
          </ac:spMkLst>
        </pc:spChg>
        <pc:spChg chg="add del">
          <ac:chgData name="Li,Steven" userId="a468023f-e1e3-478c-91c8-9b16cd05ed11" providerId="ADAL" clId="{81BCF172-5AD8-43A7-97A6-32392F0E943F}" dt="2022-08-02T04:13:40.167" v="2649" actId="26606"/>
          <ac:spMkLst>
            <pc:docMk/>
            <pc:sldMk cId="1056697271" sldId="263"/>
            <ac:spMk id="25" creationId="{4546CB48-C4D5-9045-6AAB-9D11FE90DDFF}"/>
          </ac:spMkLst>
        </pc:spChg>
        <pc:spChg chg="add">
          <ac:chgData name="Li,Steven" userId="a468023f-e1e3-478c-91c8-9b16cd05ed11" providerId="ADAL" clId="{81BCF172-5AD8-43A7-97A6-32392F0E943F}" dt="2022-08-02T04:13:40.193" v="2650" actId="26606"/>
          <ac:spMkLst>
            <pc:docMk/>
            <pc:sldMk cId="1056697271" sldId="263"/>
            <ac:spMk id="27" creationId="{2C9A9DA9-7DC8-488B-A882-123947B0F3D9}"/>
          </ac:spMkLst>
        </pc:spChg>
        <pc:spChg chg="add">
          <ac:chgData name="Li,Steven" userId="a468023f-e1e3-478c-91c8-9b16cd05ed11" providerId="ADAL" clId="{81BCF172-5AD8-43A7-97A6-32392F0E943F}" dt="2022-08-02T04:13:40.193" v="2650" actId="26606"/>
          <ac:spMkLst>
            <pc:docMk/>
            <pc:sldMk cId="1056697271" sldId="263"/>
            <ac:spMk id="28" creationId="{57F6BDD4-E066-4008-8011-6CC31AEB4556}"/>
          </ac:spMkLst>
        </pc:spChg>
        <pc:spChg chg="add">
          <ac:chgData name="Li,Steven" userId="a468023f-e1e3-478c-91c8-9b16cd05ed11" providerId="ADAL" clId="{81BCF172-5AD8-43A7-97A6-32392F0E943F}" dt="2022-08-02T04:13:40.193" v="2650" actId="26606"/>
          <ac:spMkLst>
            <pc:docMk/>
            <pc:sldMk cId="1056697271" sldId="263"/>
            <ac:spMk id="29" creationId="{2711A8FB-68FC-45FC-B01E-38F809E2D439}"/>
          </ac:spMkLst>
        </pc:spChg>
        <pc:spChg chg="add">
          <ac:chgData name="Li,Steven" userId="a468023f-e1e3-478c-91c8-9b16cd05ed11" providerId="ADAL" clId="{81BCF172-5AD8-43A7-97A6-32392F0E943F}" dt="2022-08-02T04:13:40.193" v="2650" actId="26606"/>
          <ac:spMkLst>
            <pc:docMk/>
            <pc:sldMk cId="1056697271" sldId="263"/>
            <ac:spMk id="30" creationId="{2A865FE3-5FC9-4049-87CF-30019C46C0F5}"/>
          </ac:spMkLst>
        </pc:spChg>
        <pc:spChg chg="add mod">
          <ac:chgData name="Li,Steven" userId="a468023f-e1e3-478c-91c8-9b16cd05ed11" providerId="ADAL" clId="{81BCF172-5AD8-43A7-97A6-32392F0E943F}" dt="2022-08-03T01:25:42.442" v="2807" actId="20577"/>
          <ac:spMkLst>
            <pc:docMk/>
            <pc:sldMk cId="1056697271" sldId="263"/>
            <ac:spMk id="31" creationId="{9E1D2380-47FA-3C0B-D1F5-91E0471C0EFE}"/>
          </ac:spMkLst>
        </pc:spChg>
        <pc:picChg chg="mod modCrop">
          <ac:chgData name="Li,Steven" userId="a468023f-e1e3-478c-91c8-9b16cd05ed11" providerId="ADAL" clId="{81BCF172-5AD8-43A7-97A6-32392F0E943F}" dt="2022-08-02T04:13:40.193" v="2650" actId="26606"/>
          <ac:picMkLst>
            <pc:docMk/>
            <pc:sldMk cId="1056697271" sldId="263"/>
            <ac:picMk id="5" creationId="{B144845A-C3F7-7CAA-2B32-C34946D2B33A}"/>
          </ac:picMkLst>
        </pc:picChg>
      </pc:sldChg>
      <pc:sldChg chg="modSp add mod chgLayout">
        <pc:chgData name="Li,Steven" userId="a468023f-e1e3-478c-91c8-9b16cd05ed11" providerId="ADAL" clId="{81BCF172-5AD8-43A7-97A6-32392F0E943F}" dt="2022-08-03T01:26:55.923" v="2889" actId="1076"/>
        <pc:sldMkLst>
          <pc:docMk/>
          <pc:sldMk cId="3231643426" sldId="264"/>
        </pc:sldMkLst>
        <pc:spChg chg="mod ord">
          <ac:chgData name="Li,Steven" userId="a468023f-e1e3-478c-91c8-9b16cd05ed11" providerId="ADAL" clId="{81BCF172-5AD8-43A7-97A6-32392F0E943F}" dt="2022-08-02T04:11:32.184" v="2608" actId="700"/>
          <ac:spMkLst>
            <pc:docMk/>
            <pc:sldMk cId="3231643426" sldId="264"/>
            <ac:spMk id="7" creationId="{5270E584-ADEA-0443-0DB8-6ADC5D14F020}"/>
          </ac:spMkLst>
        </pc:spChg>
        <pc:spChg chg="mod">
          <ac:chgData name="Li,Steven" userId="a468023f-e1e3-478c-91c8-9b16cd05ed11" providerId="ADAL" clId="{81BCF172-5AD8-43A7-97A6-32392F0E943F}" dt="2022-08-03T01:26:53.099" v="2888" actId="1076"/>
          <ac:spMkLst>
            <pc:docMk/>
            <pc:sldMk cId="3231643426" sldId="264"/>
            <ac:spMk id="12" creationId="{FC016ECB-B9D7-C6FF-7C86-49359CB992C0}"/>
          </ac:spMkLst>
        </pc:spChg>
        <pc:spChg chg="mod">
          <ac:chgData name="Li,Steven" userId="a468023f-e1e3-478c-91c8-9b16cd05ed11" providerId="ADAL" clId="{81BCF172-5AD8-43A7-97A6-32392F0E943F}" dt="2022-08-03T01:26:55.923" v="2889" actId="1076"/>
          <ac:spMkLst>
            <pc:docMk/>
            <pc:sldMk cId="3231643426" sldId="264"/>
            <ac:spMk id="15" creationId="{BEA7DA96-6BB1-C722-BBC2-0AA11946722E}"/>
          </ac:spMkLst>
        </pc:spChg>
        <pc:picChg chg="mod ord">
          <ac:chgData name="Li,Steven" userId="a468023f-e1e3-478c-91c8-9b16cd05ed11" providerId="ADAL" clId="{81BCF172-5AD8-43A7-97A6-32392F0E943F}" dt="2022-08-02T04:12:16.185" v="2630" actId="1076"/>
          <ac:picMkLst>
            <pc:docMk/>
            <pc:sldMk cId="3231643426" sldId="264"/>
            <ac:picMk id="11" creationId="{46BCDBB9-F3A0-861B-B731-B6EE9792FBB1}"/>
          </ac:picMkLst>
        </pc:picChg>
        <pc:picChg chg="mod ord">
          <ac:chgData name="Li,Steven" userId="a468023f-e1e3-478c-91c8-9b16cd05ed11" providerId="ADAL" clId="{81BCF172-5AD8-43A7-97A6-32392F0E943F}" dt="2022-08-02T04:12:26.660" v="2634" actId="1076"/>
          <ac:picMkLst>
            <pc:docMk/>
            <pc:sldMk cId="3231643426" sldId="264"/>
            <ac:picMk id="14" creationId="{910E54B6-186E-83B3-545D-DD51BABCCDBB}"/>
          </ac:picMkLst>
        </pc:picChg>
      </pc:sldChg>
      <pc:sldChg chg="modSp new mod ord">
        <pc:chgData name="Li,Steven" userId="a468023f-e1e3-478c-91c8-9b16cd05ed11" providerId="ADAL" clId="{81BCF172-5AD8-43A7-97A6-32392F0E943F}" dt="2022-08-02T01:45:44.993" v="529" actId="20577"/>
        <pc:sldMkLst>
          <pc:docMk/>
          <pc:sldMk cId="2207924509" sldId="265"/>
        </pc:sldMkLst>
        <pc:spChg chg="mod">
          <ac:chgData name="Li,Steven" userId="a468023f-e1e3-478c-91c8-9b16cd05ed11" providerId="ADAL" clId="{81BCF172-5AD8-43A7-97A6-32392F0E943F}" dt="2022-08-02T01:40:30.481" v="156" actId="20577"/>
          <ac:spMkLst>
            <pc:docMk/>
            <pc:sldMk cId="2207924509" sldId="265"/>
            <ac:spMk id="2" creationId="{DB162D92-E0C9-6FC3-68EB-5EE6FF59EA98}"/>
          </ac:spMkLst>
        </pc:spChg>
        <pc:spChg chg="mod">
          <ac:chgData name="Li,Steven" userId="a468023f-e1e3-478c-91c8-9b16cd05ed11" providerId="ADAL" clId="{81BCF172-5AD8-43A7-97A6-32392F0E943F}" dt="2022-08-02T01:45:44.993" v="529" actId="20577"/>
          <ac:spMkLst>
            <pc:docMk/>
            <pc:sldMk cId="2207924509" sldId="265"/>
            <ac:spMk id="3" creationId="{2E569020-B3AF-4D99-5033-E9ADB62EC049}"/>
          </ac:spMkLst>
        </pc:spChg>
      </pc:sldChg>
      <pc:sldChg chg="addSp delSp modSp new mod">
        <pc:chgData name="Li,Steven" userId="a468023f-e1e3-478c-91c8-9b16cd05ed11" providerId="ADAL" clId="{81BCF172-5AD8-43A7-97A6-32392F0E943F}" dt="2022-08-02T02:16:29.869" v="1182" actId="20577"/>
        <pc:sldMkLst>
          <pc:docMk/>
          <pc:sldMk cId="1442100167" sldId="266"/>
        </pc:sldMkLst>
        <pc:spChg chg="mod">
          <ac:chgData name="Li,Steven" userId="a468023f-e1e3-478c-91c8-9b16cd05ed11" providerId="ADAL" clId="{81BCF172-5AD8-43A7-97A6-32392F0E943F}" dt="2022-08-02T02:16:29.869" v="1182" actId="20577"/>
          <ac:spMkLst>
            <pc:docMk/>
            <pc:sldMk cId="1442100167" sldId="266"/>
            <ac:spMk id="2" creationId="{8B92AED5-FEB1-431C-1F9D-E6D5E16504A7}"/>
          </ac:spMkLst>
        </pc:spChg>
        <pc:spChg chg="del">
          <ac:chgData name="Li,Steven" userId="a468023f-e1e3-478c-91c8-9b16cd05ed11" providerId="ADAL" clId="{81BCF172-5AD8-43A7-97A6-32392F0E943F}" dt="2022-08-02T01:48:54.764" v="675"/>
          <ac:spMkLst>
            <pc:docMk/>
            <pc:sldMk cId="1442100167" sldId="266"/>
            <ac:spMk id="3" creationId="{94542C16-646A-0414-406B-897C0FC70AB6}"/>
          </ac:spMkLst>
        </pc:spChg>
        <pc:spChg chg="add mod">
          <ac:chgData name="Li,Steven" userId="a468023f-e1e3-478c-91c8-9b16cd05ed11" providerId="ADAL" clId="{81BCF172-5AD8-43A7-97A6-32392F0E943F}" dt="2022-08-02T01:53:28.902" v="806" actId="1076"/>
          <ac:spMkLst>
            <pc:docMk/>
            <pc:sldMk cId="1442100167" sldId="266"/>
            <ac:spMk id="14" creationId="{356C6093-4607-39A3-5A7B-FB200E97D0CA}"/>
          </ac:spMkLst>
        </pc:spChg>
        <pc:spChg chg="add mod">
          <ac:chgData name="Li,Steven" userId="a468023f-e1e3-478c-91c8-9b16cd05ed11" providerId="ADAL" clId="{81BCF172-5AD8-43A7-97A6-32392F0E943F}" dt="2022-08-02T01:52:49.694" v="780" actId="20577"/>
          <ac:spMkLst>
            <pc:docMk/>
            <pc:sldMk cId="1442100167" sldId="266"/>
            <ac:spMk id="15" creationId="{7135FA73-5311-3B9B-EFEA-B9D805C1DDFA}"/>
          </ac:spMkLst>
        </pc:spChg>
        <pc:spChg chg="add mod">
          <ac:chgData name="Li,Steven" userId="a468023f-e1e3-478c-91c8-9b16cd05ed11" providerId="ADAL" clId="{81BCF172-5AD8-43A7-97A6-32392F0E943F}" dt="2022-08-02T01:53:21.713" v="804" actId="1076"/>
          <ac:spMkLst>
            <pc:docMk/>
            <pc:sldMk cId="1442100167" sldId="266"/>
            <ac:spMk id="16" creationId="{494F4984-796A-4B04-A915-AEB2E4E0C53C}"/>
          </ac:spMkLst>
        </pc:spChg>
        <pc:spChg chg="add mod">
          <ac:chgData name="Li,Steven" userId="a468023f-e1e3-478c-91c8-9b16cd05ed11" providerId="ADAL" clId="{81BCF172-5AD8-43A7-97A6-32392F0E943F}" dt="2022-08-02T01:53:09.696" v="800" actId="1076"/>
          <ac:spMkLst>
            <pc:docMk/>
            <pc:sldMk cId="1442100167" sldId="266"/>
            <ac:spMk id="17" creationId="{74661815-BC5A-7792-7703-8F741BAE9DAF}"/>
          </ac:spMkLst>
        </pc:spChg>
        <pc:picChg chg="add mod">
          <ac:chgData name="Li,Steven" userId="a468023f-e1e3-478c-91c8-9b16cd05ed11" providerId="ADAL" clId="{81BCF172-5AD8-43A7-97A6-32392F0E943F}" dt="2022-08-02T01:49:07.043" v="679" actId="1076"/>
          <ac:picMkLst>
            <pc:docMk/>
            <pc:sldMk cId="1442100167" sldId="266"/>
            <ac:picMk id="1026" creationId="{0EA26BFA-32D3-7722-A88D-F5B6511F5196}"/>
          </ac:picMkLst>
        </pc:picChg>
        <pc:cxnChg chg="add mod">
          <ac:chgData name="Li,Steven" userId="a468023f-e1e3-478c-91c8-9b16cd05ed11" providerId="ADAL" clId="{81BCF172-5AD8-43A7-97A6-32392F0E943F}" dt="2022-08-02T01:53:24.233" v="805" actId="14100"/>
          <ac:cxnSpMkLst>
            <pc:docMk/>
            <pc:sldMk cId="1442100167" sldId="266"/>
            <ac:cxnSpMk id="5" creationId="{C5E33637-FC0B-6C86-9F1E-E790A6E2F18C}"/>
          </ac:cxnSpMkLst>
        </pc:cxnChg>
        <pc:cxnChg chg="add mod">
          <ac:chgData name="Li,Steven" userId="a468023f-e1e3-478c-91c8-9b16cd05ed11" providerId="ADAL" clId="{81BCF172-5AD8-43A7-97A6-32392F0E943F}" dt="2022-08-02T01:53:12.859" v="801" actId="14100"/>
          <ac:cxnSpMkLst>
            <pc:docMk/>
            <pc:sldMk cId="1442100167" sldId="266"/>
            <ac:cxnSpMk id="7" creationId="{D741A417-594E-2A09-F2F2-F08868D8A141}"/>
          </ac:cxnSpMkLst>
        </pc:cxnChg>
        <pc:cxnChg chg="add mod">
          <ac:chgData name="Li,Steven" userId="a468023f-e1e3-478c-91c8-9b16cd05ed11" providerId="ADAL" clId="{81BCF172-5AD8-43A7-97A6-32392F0E943F}" dt="2022-08-02T01:53:31.568" v="807" actId="14100"/>
          <ac:cxnSpMkLst>
            <pc:docMk/>
            <pc:sldMk cId="1442100167" sldId="266"/>
            <ac:cxnSpMk id="10" creationId="{D588EBD3-23A4-805B-8818-7E7C28E44D6E}"/>
          </ac:cxnSpMkLst>
        </pc:cxnChg>
        <pc:cxnChg chg="add mod">
          <ac:chgData name="Li,Steven" userId="a468023f-e1e3-478c-91c8-9b16cd05ed11" providerId="ADAL" clId="{81BCF172-5AD8-43A7-97A6-32392F0E943F}" dt="2022-08-02T01:53:35.427" v="808" actId="14100"/>
          <ac:cxnSpMkLst>
            <pc:docMk/>
            <pc:sldMk cId="1442100167" sldId="266"/>
            <ac:cxnSpMk id="13" creationId="{FCC7C81C-1077-9B50-511D-6ADFE949E37A}"/>
          </ac:cxnSpMkLst>
        </pc:cxnChg>
      </pc:sldChg>
      <pc:sldChg chg="del">
        <pc:chgData name="Li,Steven" userId="a468023f-e1e3-478c-91c8-9b16cd05ed11" providerId="ADAL" clId="{81BCF172-5AD8-43A7-97A6-32392F0E943F}" dt="2022-08-02T01:37:30.184" v="119" actId="47"/>
        <pc:sldMkLst>
          <pc:docMk/>
          <pc:sldMk cId="3060828769" sldId="266"/>
        </pc:sldMkLst>
      </pc:sldChg>
      <pc:sldChg chg="modSp add mod">
        <pc:chgData name="Li,Steven" userId="a468023f-e1e3-478c-91c8-9b16cd05ed11" providerId="ADAL" clId="{81BCF172-5AD8-43A7-97A6-32392F0E943F}" dt="2022-08-02T01:51:55.035" v="764" actId="20577"/>
        <pc:sldMkLst>
          <pc:docMk/>
          <pc:sldMk cId="598448953" sldId="267"/>
        </pc:sldMkLst>
        <pc:spChg chg="mod">
          <ac:chgData name="Li,Steven" userId="a468023f-e1e3-478c-91c8-9b16cd05ed11" providerId="ADAL" clId="{81BCF172-5AD8-43A7-97A6-32392F0E943F}" dt="2022-08-02T01:51:55.035" v="764" actId="20577"/>
          <ac:spMkLst>
            <pc:docMk/>
            <pc:sldMk cId="598448953" sldId="267"/>
            <ac:spMk id="3" creationId="{2E569020-B3AF-4D99-5033-E9ADB62EC049}"/>
          </ac:spMkLst>
        </pc:spChg>
      </pc:sldChg>
      <pc:sldChg chg="addSp delSp modSp new add del mod ord setBg">
        <pc:chgData name="Li,Steven" userId="a468023f-e1e3-478c-91c8-9b16cd05ed11" providerId="ADAL" clId="{81BCF172-5AD8-43A7-97A6-32392F0E943F}" dt="2022-08-02T04:09:59.092" v="2607" actId="1076"/>
        <pc:sldMkLst>
          <pc:docMk/>
          <pc:sldMk cId="238255572" sldId="268"/>
        </pc:sldMkLst>
        <pc:spChg chg="add del mod">
          <ac:chgData name="Li,Steven" userId="a468023f-e1e3-478c-91c8-9b16cd05ed11" providerId="ADAL" clId="{81BCF172-5AD8-43A7-97A6-32392F0E943F}" dt="2022-08-02T04:09:53.385" v="2603" actId="26606"/>
          <ac:spMkLst>
            <pc:docMk/>
            <pc:sldMk cId="238255572" sldId="268"/>
            <ac:spMk id="2" creationId="{5C81486C-E024-BB1C-6580-A25620654AC4}"/>
          </ac:spMkLst>
        </pc:spChg>
        <pc:spChg chg="add del">
          <ac:chgData name="Li,Steven" userId="a468023f-e1e3-478c-91c8-9b16cd05ed11" providerId="ADAL" clId="{81BCF172-5AD8-43A7-97A6-32392F0E943F}" dt="2022-08-02T01:51:07.634" v="701"/>
          <ac:spMkLst>
            <pc:docMk/>
            <pc:sldMk cId="238255572" sldId="268"/>
            <ac:spMk id="3" creationId="{8B3BA978-0C75-27FC-AD77-E93CE08C0C66}"/>
          </ac:spMkLst>
        </pc:spChg>
        <pc:spChg chg="add del">
          <ac:chgData name="Li,Steven" userId="a468023f-e1e3-478c-91c8-9b16cd05ed11" providerId="ADAL" clId="{81BCF172-5AD8-43A7-97A6-32392F0E943F}" dt="2022-08-02T04:09:53.385" v="2603" actId="26606"/>
          <ac:spMkLst>
            <pc:docMk/>
            <pc:sldMk cId="238255572" sldId="268"/>
            <ac:spMk id="2052" creationId="{2C9A9DA9-7DC8-488B-A882-123947B0F3D9}"/>
          </ac:spMkLst>
        </pc:spChg>
        <pc:spChg chg="add del">
          <ac:chgData name="Li,Steven" userId="a468023f-e1e3-478c-91c8-9b16cd05ed11" providerId="ADAL" clId="{81BCF172-5AD8-43A7-97A6-32392F0E943F}" dt="2022-08-02T04:09:53.385" v="2603" actId="26606"/>
          <ac:spMkLst>
            <pc:docMk/>
            <pc:sldMk cId="238255572" sldId="268"/>
            <ac:spMk id="2053" creationId="{57F6BDD4-E066-4008-8011-6CC31AEB4556}"/>
          </ac:spMkLst>
        </pc:spChg>
        <pc:spChg chg="add del">
          <ac:chgData name="Li,Steven" userId="a468023f-e1e3-478c-91c8-9b16cd05ed11" providerId="ADAL" clId="{81BCF172-5AD8-43A7-97A6-32392F0E943F}" dt="2022-08-02T01:51:01.414" v="695" actId="26606"/>
          <ac:spMkLst>
            <pc:docMk/>
            <pc:sldMk cId="238255572" sldId="268"/>
            <ac:spMk id="2054" creationId="{447BE7E3-5866-FBC6-EAF4-93991DB99985}"/>
          </ac:spMkLst>
        </pc:spChg>
        <pc:spChg chg="add del">
          <ac:chgData name="Li,Steven" userId="a468023f-e1e3-478c-91c8-9b16cd05ed11" providerId="ADAL" clId="{81BCF172-5AD8-43A7-97A6-32392F0E943F}" dt="2022-08-02T01:50:59.512" v="691" actId="26606"/>
          <ac:spMkLst>
            <pc:docMk/>
            <pc:sldMk cId="238255572" sldId="268"/>
            <ac:spMk id="2055" creationId="{8D06CE56-3881-4ADA-8CEF-D18B02C242A3}"/>
          </ac:spMkLst>
        </pc:spChg>
        <pc:spChg chg="add del">
          <ac:chgData name="Li,Steven" userId="a468023f-e1e3-478c-91c8-9b16cd05ed11" providerId="ADAL" clId="{81BCF172-5AD8-43A7-97A6-32392F0E943F}" dt="2022-08-02T04:09:53.385" v="2603" actId="26606"/>
          <ac:spMkLst>
            <pc:docMk/>
            <pc:sldMk cId="238255572" sldId="268"/>
            <ac:spMk id="2056" creationId="{2711A8FB-68FC-45FC-B01E-38F809E2D439}"/>
          </ac:spMkLst>
        </pc:spChg>
        <pc:spChg chg="add del">
          <ac:chgData name="Li,Steven" userId="a468023f-e1e3-478c-91c8-9b16cd05ed11" providerId="ADAL" clId="{81BCF172-5AD8-43A7-97A6-32392F0E943F}" dt="2022-08-02T01:50:59.512" v="691" actId="26606"/>
          <ac:spMkLst>
            <pc:docMk/>
            <pc:sldMk cId="238255572" sldId="268"/>
            <ac:spMk id="2057" creationId="{79F3C543-62EC-4433-9C93-A2CD8764E9B4}"/>
          </ac:spMkLst>
        </pc:spChg>
        <pc:spChg chg="add del">
          <ac:chgData name="Li,Steven" userId="a468023f-e1e3-478c-91c8-9b16cd05ed11" providerId="ADAL" clId="{81BCF172-5AD8-43A7-97A6-32392F0E943F}" dt="2022-08-02T04:09:53.385" v="2603" actId="26606"/>
          <ac:spMkLst>
            <pc:docMk/>
            <pc:sldMk cId="238255572" sldId="268"/>
            <ac:spMk id="2058" creationId="{2A865FE3-5FC9-4049-87CF-30019C46C0F5}"/>
          </ac:spMkLst>
        </pc:spChg>
        <pc:spChg chg="add del">
          <ac:chgData name="Li,Steven" userId="a468023f-e1e3-478c-91c8-9b16cd05ed11" providerId="ADAL" clId="{81BCF172-5AD8-43A7-97A6-32392F0E943F}" dt="2022-08-02T01:50:59.512" v="691" actId="26606"/>
          <ac:spMkLst>
            <pc:docMk/>
            <pc:sldMk cId="238255572" sldId="268"/>
            <ac:spMk id="2059" creationId="{C1A1C5D3-C053-4EE9-BE1A-419B6E27CCAE}"/>
          </ac:spMkLst>
        </pc:spChg>
        <pc:spChg chg="add del">
          <ac:chgData name="Li,Steven" userId="a468023f-e1e3-478c-91c8-9b16cd05ed11" providerId="ADAL" clId="{81BCF172-5AD8-43A7-97A6-32392F0E943F}" dt="2022-08-02T04:09:53.385" v="2603" actId="26606"/>
          <ac:spMkLst>
            <pc:docMk/>
            <pc:sldMk cId="238255572" sldId="268"/>
            <ac:spMk id="2060" creationId="{34B9F098-CB39-D516-AE9E-4EF696ED3808}"/>
          </ac:spMkLst>
        </pc:spChg>
        <pc:spChg chg="add del">
          <ac:chgData name="Li,Steven" userId="a468023f-e1e3-478c-91c8-9b16cd05ed11" providerId="ADAL" clId="{81BCF172-5AD8-43A7-97A6-32392F0E943F}" dt="2022-08-02T01:50:59.512" v="691" actId="26606"/>
          <ac:spMkLst>
            <pc:docMk/>
            <pc:sldMk cId="238255572" sldId="268"/>
            <ac:spMk id="2061" creationId="{A3473CF9-37EB-43E7-89EF-D2D1C53D1DAC}"/>
          </ac:spMkLst>
        </pc:spChg>
        <pc:spChg chg="add del">
          <ac:chgData name="Li,Steven" userId="a468023f-e1e3-478c-91c8-9b16cd05ed11" providerId="ADAL" clId="{81BCF172-5AD8-43A7-97A6-32392F0E943F}" dt="2022-08-02T01:50:59.512" v="691" actId="26606"/>
          <ac:spMkLst>
            <pc:docMk/>
            <pc:sldMk cId="238255572" sldId="268"/>
            <ac:spMk id="2063" creationId="{586B4EF9-43BA-4655-A6FF-1D8E21574C95}"/>
          </ac:spMkLst>
        </pc:spChg>
        <pc:spChg chg="add del">
          <ac:chgData name="Li,Steven" userId="a468023f-e1e3-478c-91c8-9b16cd05ed11" providerId="ADAL" clId="{81BCF172-5AD8-43A7-97A6-32392F0E943F}" dt="2022-08-02T01:51:00.491" v="693" actId="26606"/>
          <ac:spMkLst>
            <pc:docMk/>
            <pc:sldMk cId="238255572" sldId="268"/>
            <ac:spMk id="2065" creationId="{726908CC-6AC4-4222-8250-B90B6072E8AC}"/>
          </ac:spMkLst>
        </pc:spChg>
        <pc:spChg chg="add del">
          <ac:chgData name="Li,Steven" userId="a468023f-e1e3-478c-91c8-9b16cd05ed11" providerId="ADAL" clId="{81BCF172-5AD8-43A7-97A6-32392F0E943F}" dt="2022-08-02T01:51:00.491" v="693" actId="26606"/>
          <ac:spMkLst>
            <pc:docMk/>
            <pc:sldMk cId="238255572" sldId="268"/>
            <ac:spMk id="2066" creationId="{F2F606D8-696E-4B76-BB10-43672AA1475A}"/>
          </ac:spMkLst>
        </pc:spChg>
        <pc:spChg chg="add del">
          <ac:chgData name="Li,Steven" userId="a468023f-e1e3-478c-91c8-9b16cd05ed11" providerId="ADAL" clId="{81BCF172-5AD8-43A7-97A6-32392F0E943F}" dt="2022-08-02T01:51:00.491" v="693" actId="26606"/>
          <ac:spMkLst>
            <pc:docMk/>
            <pc:sldMk cId="238255572" sldId="268"/>
            <ac:spMk id="2067" creationId="{3ABF1881-5AFD-48F9-979A-19EE2FE30A33}"/>
          </ac:spMkLst>
        </pc:spChg>
        <pc:spChg chg="add del">
          <ac:chgData name="Li,Steven" userId="a468023f-e1e3-478c-91c8-9b16cd05ed11" providerId="ADAL" clId="{81BCF172-5AD8-43A7-97A6-32392F0E943F}" dt="2022-08-02T01:51:01.414" v="695" actId="26606"/>
          <ac:spMkLst>
            <pc:docMk/>
            <pc:sldMk cId="238255572" sldId="268"/>
            <ac:spMk id="2069" creationId="{2C9A9DA9-7DC8-488B-A882-123947B0F3D9}"/>
          </ac:spMkLst>
        </pc:spChg>
        <pc:spChg chg="add del">
          <ac:chgData name="Li,Steven" userId="a468023f-e1e3-478c-91c8-9b16cd05ed11" providerId="ADAL" clId="{81BCF172-5AD8-43A7-97A6-32392F0E943F}" dt="2022-08-02T01:51:01.414" v="695" actId="26606"/>
          <ac:spMkLst>
            <pc:docMk/>
            <pc:sldMk cId="238255572" sldId="268"/>
            <ac:spMk id="2070" creationId="{57F6BDD4-E066-4008-8011-6CC31AEB4556}"/>
          </ac:spMkLst>
        </pc:spChg>
        <pc:spChg chg="add del">
          <ac:chgData name="Li,Steven" userId="a468023f-e1e3-478c-91c8-9b16cd05ed11" providerId="ADAL" clId="{81BCF172-5AD8-43A7-97A6-32392F0E943F}" dt="2022-08-02T01:51:01.414" v="695" actId="26606"/>
          <ac:spMkLst>
            <pc:docMk/>
            <pc:sldMk cId="238255572" sldId="268"/>
            <ac:spMk id="2071" creationId="{5C81486C-E024-BB1C-6580-A25620654AC4}"/>
          </ac:spMkLst>
        </pc:spChg>
        <pc:spChg chg="add del">
          <ac:chgData name="Li,Steven" userId="a468023f-e1e3-478c-91c8-9b16cd05ed11" providerId="ADAL" clId="{81BCF172-5AD8-43A7-97A6-32392F0E943F}" dt="2022-08-02T01:51:01.414" v="695" actId="26606"/>
          <ac:spMkLst>
            <pc:docMk/>
            <pc:sldMk cId="238255572" sldId="268"/>
            <ac:spMk id="2072" creationId="{2711A8FB-68FC-45FC-B01E-38F809E2D439}"/>
          </ac:spMkLst>
        </pc:spChg>
        <pc:spChg chg="add del">
          <ac:chgData name="Li,Steven" userId="a468023f-e1e3-478c-91c8-9b16cd05ed11" providerId="ADAL" clId="{81BCF172-5AD8-43A7-97A6-32392F0E943F}" dt="2022-08-02T01:51:01.414" v="695" actId="26606"/>
          <ac:spMkLst>
            <pc:docMk/>
            <pc:sldMk cId="238255572" sldId="268"/>
            <ac:spMk id="2073" creationId="{2A865FE3-5FC9-4049-87CF-30019C46C0F5}"/>
          </ac:spMkLst>
        </pc:spChg>
        <pc:spChg chg="add del">
          <ac:chgData name="Li,Steven" userId="a468023f-e1e3-478c-91c8-9b16cd05ed11" providerId="ADAL" clId="{81BCF172-5AD8-43A7-97A6-32392F0E943F}" dt="2022-08-02T01:51:03.105" v="697" actId="26606"/>
          <ac:spMkLst>
            <pc:docMk/>
            <pc:sldMk cId="238255572" sldId="268"/>
            <ac:spMk id="2075" creationId="{0288C6B4-AFC3-407F-A595-EFFD38D4CCAF}"/>
          </ac:spMkLst>
        </pc:spChg>
        <pc:spChg chg="add del">
          <ac:chgData name="Li,Steven" userId="a468023f-e1e3-478c-91c8-9b16cd05ed11" providerId="ADAL" clId="{81BCF172-5AD8-43A7-97A6-32392F0E943F}" dt="2022-08-02T01:51:03.105" v="697" actId="26606"/>
          <ac:spMkLst>
            <pc:docMk/>
            <pc:sldMk cId="238255572" sldId="268"/>
            <ac:spMk id="2076" creationId="{CF236821-17FE-429B-8D2C-08E13A64EA40}"/>
          </ac:spMkLst>
        </pc:spChg>
        <pc:spChg chg="add del">
          <ac:chgData name="Li,Steven" userId="a468023f-e1e3-478c-91c8-9b16cd05ed11" providerId="ADAL" clId="{81BCF172-5AD8-43A7-97A6-32392F0E943F}" dt="2022-08-02T01:51:03.105" v="697" actId="26606"/>
          <ac:spMkLst>
            <pc:docMk/>
            <pc:sldMk cId="238255572" sldId="268"/>
            <ac:spMk id="2077" creationId="{C0BDBCD2-E081-43AB-9119-C55465E59757}"/>
          </ac:spMkLst>
        </pc:spChg>
        <pc:spChg chg="add del">
          <ac:chgData name="Li,Steven" userId="a468023f-e1e3-478c-91c8-9b16cd05ed11" providerId="ADAL" clId="{81BCF172-5AD8-43A7-97A6-32392F0E943F}" dt="2022-08-02T01:51:03.105" v="697" actId="26606"/>
          <ac:spMkLst>
            <pc:docMk/>
            <pc:sldMk cId="238255572" sldId="268"/>
            <ac:spMk id="2078" creationId="{5C81486C-E024-BB1C-6580-A25620654AC4}"/>
          </ac:spMkLst>
        </pc:spChg>
        <pc:spChg chg="add del">
          <ac:chgData name="Li,Steven" userId="a468023f-e1e3-478c-91c8-9b16cd05ed11" providerId="ADAL" clId="{81BCF172-5AD8-43A7-97A6-32392F0E943F}" dt="2022-08-02T01:51:03.105" v="697" actId="26606"/>
          <ac:spMkLst>
            <pc:docMk/>
            <pc:sldMk cId="238255572" sldId="268"/>
            <ac:spMk id="2079" creationId="{98E79BE4-34FE-485A-98A5-92CE8F7C4743}"/>
          </ac:spMkLst>
        </pc:spChg>
        <pc:spChg chg="add del">
          <ac:chgData name="Li,Steven" userId="a468023f-e1e3-478c-91c8-9b16cd05ed11" providerId="ADAL" clId="{81BCF172-5AD8-43A7-97A6-32392F0E943F}" dt="2022-08-02T01:51:03.105" v="697" actId="26606"/>
          <ac:spMkLst>
            <pc:docMk/>
            <pc:sldMk cId="238255572" sldId="268"/>
            <ac:spMk id="2080" creationId="{7A5F0580-5EE9-419F-96EE-B6529EF6E7D0}"/>
          </ac:spMkLst>
        </pc:spChg>
        <pc:spChg chg="add del">
          <ac:chgData name="Li,Steven" userId="a468023f-e1e3-478c-91c8-9b16cd05ed11" providerId="ADAL" clId="{81BCF172-5AD8-43A7-97A6-32392F0E943F}" dt="2022-08-02T01:51:03.105" v="697" actId="26606"/>
          <ac:spMkLst>
            <pc:docMk/>
            <pc:sldMk cId="238255572" sldId="268"/>
            <ac:spMk id="2081" creationId="{F1048739-2DA4-3239-9181-7D43A38A4B2D}"/>
          </ac:spMkLst>
        </pc:spChg>
        <pc:picChg chg="add del mod">
          <ac:chgData name="Li,Steven" userId="a468023f-e1e3-478c-91c8-9b16cd05ed11" providerId="ADAL" clId="{81BCF172-5AD8-43A7-97A6-32392F0E943F}" dt="2022-08-02T04:09:59.092" v="2607" actId="1076"/>
          <ac:picMkLst>
            <pc:docMk/>
            <pc:sldMk cId="238255572" sldId="268"/>
            <ac:picMk id="2050" creationId="{91FE0175-B77D-73D7-B858-45E0BB6ABC5E}"/>
          </ac:picMkLst>
        </pc:picChg>
      </pc:sldChg>
      <pc:sldChg chg="del">
        <pc:chgData name="Li,Steven" userId="a468023f-e1e3-478c-91c8-9b16cd05ed11" providerId="ADAL" clId="{81BCF172-5AD8-43A7-97A6-32392F0E943F}" dt="2022-08-02T01:37:30.184" v="119" actId="47"/>
        <pc:sldMkLst>
          <pc:docMk/>
          <pc:sldMk cId="2148343479" sldId="268"/>
        </pc:sldMkLst>
      </pc:sldChg>
      <pc:sldChg chg="modSp new mod">
        <pc:chgData name="Li,Steven" userId="a468023f-e1e3-478c-91c8-9b16cd05ed11" providerId="ADAL" clId="{81BCF172-5AD8-43A7-97A6-32392F0E943F}" dt="2022-08-02T01:54:23.784" v="952" actId="20577"/>
        <pc:sldMkLst>
          <pc:docMk/>
          <pc:sldMk cId="331075453" sldId="269"/>
        </pc:sldMkLst>
        <pc:spChg chg="mod">
          <ac:chgData name="Li,Steven" userId="a468023f-e1e3-478c-91c8-9b16cd05ed11" providerId="ADAL" clId="{81BCF172-5AD8-43A7-97A6-32392F0E943F}" dt="2022-08-02T01:53:53.034" v="847" actId="20577"/>
          <ac:spMkLst>
            <pc:docMk/>
            <pc:sldMk cId="331075453" sldId="269"/>
            <ac:spMk id="2" creationId="{6C1EA21E-DF41-4213-FB9A-E31BCD5DD7E9}"/>
          </ac:spMkLst>
        </pc:spChg>
        <pc:spChg chg="mod">
          <ac:chgData name="Li,Steven" userId="a468023f-e1e3-478c-91c8-9b16cd05ed11" providerId="ADAL" clId="{81BCF172-5AD8-43A7-97A6-32392F0E943F}" dt="2022-08-02T01:54:23.784" v="952" actId="20577"/>
          <ac:spMkLst>
            <pc:docMk/>
            <pc:sldMk cId="331075453" sldId="269"/>
            <ac:spMk id="3" creationId="{253D8EF2-8ACB-EA06-BA2D-50AD3C75B5D6}"/>
          </ac:spMkLst>
        </pc:spChg>
      </pc:sldChg>
      <pc:sldChg chg="del">
        <pc:chgData name="Li,Steven" userId="a468023f-e1e3-478c-91c8-9b16cd05ed11" providerId="ADAL" clId="{81BCF172-5AD8-43A7-97A6-32392F0E943F}" dt="2022-08-02T01:37:30.184" v="119" actId="47"/>
        <pc:sldMkLst>
          <pc:docMk/>
          <pc:sldMk cId="518914610" sldId="269"/>
        </pc:sldMkLst>
      </pc:sldChg>
      <pc:sldChg chg="del">
        <pc:chgData name="Li,Steven" userId="a468023f-e1e3-478c-91c8-9b16cd05ed11" providerId="ADAL" clId="{81BCF172-5AD8-43A7-97A6-32392F0E943F}" dt="2022-08-02T01:37:30.184" v="119" actId="47"/>
        <pc:sldMkLst>
          <pc:docMk/>
          <pc:sldMk cId="3701215626" sldId="270"/>
        </pc:sldMkLst>
      </pc:sldChg>
      <pc:sldChg chg="modSp add mod">
        <pc:chgData name="Li,Steven" userId="a468023f-e1e3-478c-91c8-9b16cd05ed11" providerId="ADAL" clId="{81BCF172-5AD8-43A7-97A6-32392F0E943F}" dt="2022-08-02T01:56:02.866" v="1111" actId="15"/>
        <pc:sldMkLst>
          <pc:docMk/>
          <pc:sldMk cId="4105703040" sldId="270"/>
        </pc:sldMkLst>
        <pc:spChg chg="mod">
          <ac:chgData name="Li,Steven" userId="a468023f-e1e3-478c-91c8-9b16cd05ed11" providerId="ADAL" clId="{81BCF172-5AD8-43A7-97A6-32392F0E943F}" dt="2022-08-02T01:56:02.866" v="1111" actId="15"/>
          <ac:spMkLst>
            <pc:docMk/>
            <pc:sldMk cId="4105703040" sldId="270"/>
            <ac:spMk id="3" creationId="{2E569020-B3AF-4D99-5033-E9ADB62EC049}"/>
          </ac:spMkLst>
        </pc:spChg>
      </pc:sldChg>
      <pc:sldChg chg="modSp add mod">
        <pc:chgData name="Li,Steven" userId="a468023f-e1e3-478c-91c8-9b16cd05ed11" providerId="ADAL" clId="{81BCF172-5AD8-43A7-97A6-32392F0E943F}" dt="2022-08-02T01:56:14.179" v="1112" actId="15"/>
        <pc:sldMkLst>
          <pc:docMk/>
          <pc:sldMk cId="1374488744" sldId="271"/>
        </pc:sldMkLst>
        <pc:spChg chg="mod">
          <ac:chgData name="Li,Steven" userId="a468023f-e1e3-478c-91c8-9b16cd05ed11" providerId="ADAL" clId="{81BCF172-5AD8-43A7-97A6-32392F0E943F}" dt="2022-08-02T01:56:14.179" v="1112" actId="15"/>
          <ac:spMkLst>
            <pc:docMk/>
            <pc:sldMk cId="1374488744" sldId="271"/>
            <ac:spMk id="3" creationId="{2E569020-B3AF-4D99-5033-E9ADB62EC049}"/>
          </ac:spMkLst>
        </pc:spChg>
      </pc:sldChg>
      <pc:sldChg chg="del">
        <pc:chgData name="Li,Steven" userId="a468023f-e1e3-478c-91c8-9b16cd05ed11" providerId="ADAL" clId="{81BCF172-5AD8-43A7-97A6-32392F0E943F}" dt="2022-08-02T01:37:30.184" v="119" actId="47"/>
        <pc:sldMkLst>
          <pc:docMk/>
          <pc:sldMk cId="2236864601" sldId="271"/>
        </pc:sldMkLst>
      </pc:sldChg>
      <pc:sldChg chg="addSp delSp modSp add del">
        <pc:chgData name="Li,Steven" userId="a468023f-e1e3-478c-91c8-9b16cd05ed11" providerId="ADAL" clId="{81BCF172-5AD8-43A7-97A6-32392F0E943F}" dt="2022-08-02T01:57:54.201" v="1123" actId="1076"/>
        <pc:sldMkLst>
          <pc:docMk/>
          <pc:sldMk cId="2237787638" sldId="272"/>
        </pc:sldMkLst>
        <pc:spChg chg="mod">
          <ac:chgData name="Li,Steven" userId="a468023f-e1e3-478c-91c8-9b16cd05ed11" providerId="ADAL" clId="{81BCF172-5AD8-43A7-97A6-32392F0E943F}" dt="2022-08-02T01:57:42.672" v="1118"/>
          <ac:spMkLst>
            <pc:docMk/>
            <pc:sldMk cId="2237787638" sldId="272"/>
            <ac:spMk id="2" creationId="{AC53F580-210C-F85B-0748-F5B4590AB81E}"/>
          </ac:spMkLst>
        </pc:spChg>
        <pc:spChg chg="add del mod">
          <ac:chgData name="Li,Steven" userId="a468023f-e1e3-478c-91c8-9b16cd05ed11" providerId="ADAL" clId="{81BCF172-5AD8-43A7-97A6-32392F0E943F}" dt="2022-08-02T01:57:42.008" v="1117"/>
          <ac:spMkLst>
            <pc:docMk/>
            <pc:sldMk cId="2237787638" sldId="272"/>
            <ac:spMk id="3" creationId="{F51DA2C8-DBBB-E881-010A-DCADBBB484C7}"/>
          </ac:spMkLst>
        </pc:spChg>
        <pc:spChg chg="add del mod">
          <ac:chgData name="Li,Steven" userId="a468023f-e1e3-478c-91c8-9b16cd05ed11" providerId="ADAL" clId="{81BCF172-5AD8-43A7-97A6-32392F0E943F}" dt="2022-08-02T01:57:42.008" v="1117"/>
          <ac:spMkLst>
            <pc:docMk/>
            <pc:sldMk cId="2237787638" sldId="272"/>
            <ac:spMk id="4" creationId="{863DEC8F-F9ED-B9AF-900B-16BADC07F522}"/>
          </ac:spMkLst>
        </pc:spChg>
        <pc:spChg chg="add del mod">
          <ac:chgData name="Li,Steven" userId="a468023f-e1e3-478c-91c8-9b16cd05ed11" providerId="ADAL" clId="{81BCF172-5AD8-43A7-97A6-32392F0E943F}" dt="2022-08-02T01:57:42.672" v="1118"/>
          <ac:spMkLst>
            <pc:docMk/>
            <pc:sldMk cId="2237787638" sldId="272"/>
            <ac:spMk id="5" creationId="{E553F35D-7ED5-DE06-8AB9-BB1724432841}"/>
          </ac:spMkLst>
        </pc:spChg>
        <pc:spChg chg="add del mod">
          <ac:chgData name="Li,Steven" userId="a468023f-e1e3-478c-91c8-9b16cd05ed11" providerId="ADAL" clId="{81BCF172-5AD8-43A7-97A6-32392F0E943F}" dt="2022-08-02T01:57:42.672" v="1118"/>
          <ac:spMkLst>
            <pc:docMk/>
            <pc:sldMk cId="2237787638" sldId="272"/>
            <ac:spMk id="6" creationId="{DDEEB6F2-5D86-1FB5-DE21-697ECA1F1916}"/>
          </ac:spMkLst>
        </pc:spChg>
        <pc:picChg chg="mod">
          <ac:chgData name="Li,Steven" userId="a468023f-e1e3-478c-91c8-9b16cd05ed11" providerId="ADAL" clId="{81BCF172-5AD8-43A7-97A6-32392F0E943F}" dt="2022-08-02T01:57:54.201" v="1123" actId="1076"/>
          <ac:picMkLst>
            <pc:docMk/>
            <pc:sldMk cId="2237787638" sldId="272"/>
            <ac:picMk id="4098" creationId="{F6538E3A-7A5E-3B1A-51D8-04B6260615D5}"/>
          </ac:picMkLst>
        </pc:picChg>
      </pc:sldChg>
      <pc:sldChg chg="modSp add mod">
        <pc:chgData name="Li,Steven" userId="a468023f-e1e3-478c-91c8-9b16cd05ed11" providerId="ADAL" clId="{81BCF172-5AD8-43A7-97A6-32392F0E943F}" dt="2022-08-02T01:58:18.108" v="1131" actId="1076"/>
        <pc:sldMkLst>
          <pc:docMk/>
          <pc:sldMk cId="346282163" sldId="273"/>
        </pc:sldMkLst>
        <pc:picChg chg="mod">
          <ac:chgData name="Li,Steven" userId="a468023f-e1e3-478c-91c8-9b16cd05ed11" providerId="ADAL" clId="{81BCF172-5AD8-43A7-97A6-32392F0E943F}" dt="2022-08-02T01:58:18.108" v="1131" actId="1076"/>
          <ac:picMkLst>
            <pc:docMk/>
            <pc:sldMk cId="346282163" sldId="273"/>
            <ac:picMk id="5" creationId="{1B1F0347-5E66-009C-EDE6-B1F37EE6FAD3}"/>
          </ac:picMkLst>
        </pc:picChg>
      </pc:sldChg>
      <pc:sldChg chg="add del">
        <pc:chgData name="Li,Steven" userId="a468023f-e1e3-478c-91c8-9b16cd05ed11" providerId="ADAL" clId="{81BCF172-5AD8-43A7-97A6-32392F0E943F}" dt="2022-08-02T01:58:03.546" v="1126" actId="27028"/>
        <pc:sldMkLst>
          <pc:docMk/>
          <pc:sldMk cId="973567294" sldId="273"/>
        </pc:sldMkLst>
      </pc:sldChg>
      <pc:sldChg chg="add del">
        <pc:chgData name="Li,Steven" userId="a468023f-e1e3-478c-91c8-9b16cd05ed11" providerId="ADAL" clId="{81BCF172-5AD8-43A7-97A6-32392F0E943F}" dt="2022-08-02T01:57:44.044" v="1119" actId="47"/>
        <pc:sldMkLst>
          <pc:docMk/>
          <pc:sldMk cId="1175657665" sldId="273"/>
        </pc:sldMkLst>
      </pc:sldChg>
      <pc:sldChg chg="del">
        <pc:chgData name="Li,Steven" userId="a468023f-e1e3-478c-91c8-9b16cd05ed11" providerId="ADAL" clId="{81BCF172-5AD8-43A7-97A6-32392F0E943F}" dt="2022-08-02T01:37:30.184" v="119" actId="47"/>
        <pc:sldMkLst>
          <pc:docMk/>
          <pc:sldMk cId="2185791907" sldId="273"/>
        </pc:sldMkLst>
      </pc:sldChg>
      <pc:sldChg chg="addSp delSp modSp add del mod">
        <pc:chgData name="Li,Steven" userId="a468023f-e1e3-478c-91c8-9b16cd05ed11" providerId="ADAL" clId="{81BCF172-5AD8-43A7-97A6-32392F0E943F}" dt="2022-08-02T02:15:38.198" v="1143" actId="47"/>
        <pc:sldMkLst>
          <pc:docMk/>
          <pc:sldMk cId="13139791" sldId="274"/>
        </pc:sldMkLst>
        <pc:spChg chg="mod">
          <ac:chgData name="Li,Steven" userId="a468023f-e1e3-478c-91c8-9b16cd05ed11" providerId="ADAL" clId="{81BCF172-5AD8-43A7-97A6-32392F0E943F}" dt="2022-08-02T01:58:38.585" v="1137"/>
          <ac:spMkLst>
            <pc:docMk/>
            <pc:sldMk cId="13139791" sldId="274"/>
            <ac:spMk id="2" creationId="{084CB9E1-64B0-454B-C463-85CB87061EB2}"/>
          </ac:spMkLst>
        </pc:spChg>
        <pc:spChg chg="add del mod">
          <ac:chgData name="Li,Steven" userId="a468023f-e1e3-478c-91c8-9b16cd05ed11" providerId="ADAL" clId="{81BCF172-5AD8-43A7-97A6-32392F0E943F}" dt="2022-08-02T01:58:38.585" v="1137"/>
          <ac:spMkLst>
            <pc:docMk/>
            <pc:sldMk cId="13139791" sldId="274"/>
            <ac:spMk id="3" creationId="{49C0A858-6918-EE4D-4DE2-C9A9B26B4199}"/>
          </ac:spMkLst>
        </pc:spChg>
        <pc:spChg chg="add del mod">
          <ac:chgData name="Li,Steven" userId="a468023f-e1e3-478c-91c8-9b16cd05ed11" providerId="ADAL" clId="{81BCF172-5AD8-43A7-97A6-32392F0E943F}" dt="2022-08-02T01:58:38.585" v="1137"/>
          <ac:spMkLst>
            <pc:docMk/>
            <pc:sldMk cId="13139791" sldId="274"/>
            <ac:spMk id="4" creationId="{9384960A-21FD-4CEF-8F5B-724388373341}"/>
          </ac:spMkLst>
        </pc:spChg>
        <pc:picChg chg="mod">
          <ac:chgData name="Li,Steven" userId="a468023f-e1e3-478c-91c8-9b16cd05ed11" providerId="ADAL" clId="{81BCF172-5AD8-43A7-97A6-32392F0E943F}" dt="2022-08-02T01:58:48.292" v="1142" actId="1076"/>
          <ac:picMkLst>
            <pc:docMk/>
            <pc:sldMk cId="13139791" sldId="274"/>
            <ac:picMk id="8" creationId="{300CBCF4-4DAA-7F9E-5A58-4E2DB74C66B6}"/>
          </ac:picMkLst>
        </pc:picChg>
      </pc:sldChg>
      <pc:sldChg chg="modSp new mod">
        <pc:chgData name="Li,Steven" userId="a468023f-e1e3-478c-91c8-9b16cd05ed11" providerId="ADAL" clId="{81BCF172-5AD8-43A7-97A6-32392F0E943F}" dt="2022-08-02T02:23:00.719" v="1466" actId="20577"/>
        <pc:sldMkLst>
          <pc:docMk/>
          <pc:sldMk cId="1908569414" sldId="274"/>
        </pc:sldMkLst>
        <pc:spChg chg="mod">
          <ac:chgData name="Li,Steven" userId="a468023f-e1e3-478c-91c8-9b16cd05ed11" providerId="ADAL" clId="{81BCF172-5AD8-43A7-97A6-32392F0E943F}" dt="2022-08-02T02:19:29.419" v="1273" actId="20577"/>
          <ac:spMkLst>
            <pc:docMk/>
            <pc:sldMk cId="1908569414" sldId="274"/>
            <ac:spMk id="2" creationId="{2C79022F-44B7-51E3-D6A2-5D10D537A3F6}"/>
          </ac:spMkLst>
        </pc:spChg>
        <pc:spChg chg="mod">
          <ac:chgData name="Li,Steven" userId="a468023f-e1e3-478c-91c8-9b16cd05ed11" providerId="ADAL" clId="{81BCF172-5AD8-43A7-97A6-32392F0E943F}" dt="2022-08-02T02:23:00.719" v="1466" actId="20577"/>
          <ac:spMkLst>
            <pc:docMk/>
            <pc:sldMk cId="1908569414" sldId="274"/>
            <ac:spMk id="3" creationId="{EE9167CB-285C-FCA1-487F-EB8E8E1E32C7}"/>
          </ac:spMkLst>
        </pc:spChg>
      </pc:sldChg>
      <pc:sldChg chg="new del">
        <pc:chgData name="Li,Steven" userId="a468023f-e1e3-478c-91c8-9b16cd05ed11" providerId="ADAL" clId="{81BCF172-5AD8-43A7-97A6-32392F0E943F}" dt="2022-08-02T02:17:09.659" v="1186" actId="47"/>
        <pc:sldMkLst>
          <pc:docMk/>
          <pc:sldMk cId="3272473096" sldId="274"/>
        </pc:sldMkLst>
      </pc:sldChg>
      <pc:sldChg chg="addSp delSp modSp add mod setBg modClrScheme delDesignElem chgLayout">
        <pc:chgData name="Li,Steven" userId="a468023f-e1e3-478c-91c8-9b16cd05ed11" providerId="ADAL" clId="{81BCF172-5AD8-43A7-97A6-32392F0E943F}" dt="2022-08-02T04:04:47.859" v="2520"/>
        <pc:sldMkLst>
          <pc:docMk/>
          <pc:sldMk cId="1591987340" sldId="275"/>
        </pc:sldMkLst>
        <pc:spChg chg="mod ord">
          <ac:chgData name="Li,Steven" userId="a468023f-e1e3-478c-91c8-9b16cd05ed11" providerId="ADAL" clId="{81BCF172-5AD8-43A7-97A6-32392F0E943F}" dt="2022-08-02T04:03:35.824" v="2508" actId="700"/>
          <ac:spMkLst>
            <pc:docMk/>
            <pc:sldMk cId="1591987340" sldId="275"/>
            <ac:spMk id="2" creationId="{8AD87A6F-AC12-C83A-20FD-34E16887A753}"/>
          </ac:spMkLst>
        </pc:spChg>
        <pc:spChg chg="add del mod ord">
          <ac:chgData name="Li,Steven" userId="a468023f-e1e3-478c-91c8-9b16cd05ed11" providerId="ADAL" clId="{81BCF172-5AD8-43A7-97A6-32392F0E943F}" dt="2022-08-02T04:03:35.824" v="2508" actId="700"/>
          <ac:spMkLst>
            <pc:docMk/>
            <pc:sldMk cId="1591987340" sldId="275"/>
            <ac:spMk id="4" creationId="{A46E1938-8387-1123-BF43-5B035D0CCD2D}"/>
          </ac:spMkLst>
        </pc:spChg>
        <pc:spChg chg="mod">
          <ac:chgData name="Li,Steven" userId="a468023f-e1e3-478c-91c8-9b16cd05ed11" providerId="ADAL" clId="{81BCF172-5AD8-43A7-97A6-32392F0E943F}" dt="2022-08-02T02:20:12.489" v="1279" actId="21"/>
          <ac:spMkLst>
            <pc:docMk/>
            <pc:sldMk cId="1591987340" sldId="275"/>
            <ac:spMk id="6" creationId="{E5BAF4B5-C3BC-8A13-9A44-E0E38E234B4D}"/>
          </ac:spMkLst>
        </pc:spChg>
        <pc:spChg chg="add mod">
          <ac:chgData name="Li,Steven" userId="a468023f-e1e3-478c-91c8-9b16cd05ed11" providerId="ADAL" clId="{81BCF172-5AD8-43A7-97A6-32392F0E943F}" dt="2022-08-02T02:20:31.956" v="1289" actId="1076"/>
          <ac:spMkLst>
            <pc:docMk/>
            <pc:sldMk cId="1591987340" sldId="275"/>
            <ac:spMk id="10" creationId="{D54F91F0-AB28-E470-91A8-652982892082}"/>
          </ac:spMkLst>
        </pc:spChg>
        <pc:spChg chg="add mod">
          <ac:chgData name="Li,Steven" userId="a468023f-e1e3-478c-91c8-9b16cd05ed11" providerId="ADAL" clId="{81BCF172-5AD8-43A7-97A6-32392F0E943F}" dt="2022-08-02T04:04:47.859" v="2520"/>
          <ac:spMkLst>
            <pc:docMk/>
            <pc:sldMk cId="1591987340" sldId="275"/>
            <ac:spMk id="13" creationId="{C2D21E2D-7C18-D009-48FE-51E35EC4A6C2}"/>
          </ac:spMkLst>
        </pc:spChg>
        <pc:spChg chg="add del">
          <ac:chgData name="Li,Steven" userId="a468023f-e1e3-478c-91c8-9b16cd05ed11" providerId="ADAL" clId="{81BCF172-5AD8-43A7-97A6-32392F0E943F}" dt="2022-08-02T04:03:35.824" v="2508" actId="700"/>
          <ac:spMkLst>
            <pc:docMk/>
            <pc:sldMk cId="1591987340" sldId="275"/>
            <ac:spMk id="4103" creationId="{2C9A9DA9-7DC8-488B-A882-123947B0F3D9}"/>
          </ac:spMkLst>
        </pc:spChg>
        <pc:spChg chg="add del">
          <ac:chgData name="Li,Steven" userId="a468023f-e1e3-478c-91c8-9b16cd05ed11" providerId="ADAL" clId="{81BCF172-5AD8-43A7-97A6-32392F0E943F}" dt="2022-08-02T04:03:35.824" v="2508" actId="700"/>
          <ac:spMkLst>
            <pc:docMk/>
            <pc:sldMk cId="1591987340" sldId="275"/>
            <ac:spMk id="4105" creationId="{57F6BDD4-E066-4008-8011-6CC31AEB4556}"/>
          </ac:spMkLst>
        </pc:spChg>
        <pc:spChg chg="add del">
          <ac:chgData name="Li,Steven" userId="a468023f-e1e3-478c-91c8-9b16cd05ed11" providerId="ADAL" clId="{81BCF172-5AD8-43A7-97A6-32392F0E943F}" dt="2022-08-02T04:03:35.824" v="2508" actId="700"/>
          <ac:spMkLst>
            <pc:docMk/>
            <pc:sldMk cId="1591987340" sldId="275"/>
            <ac:spMk id="4107" creationId="{2711A8FB-68FC-45FC-B01E-38F809E2D439}"/>
          </ac:spMkLst>
        </pc:spChg>
        <pc:spChg chg="add del">
          <ac:chgData name="Li,Steven" userId="a468023f-e1e3-478c-91c8-9b16cd05ed11" providerId="ADAL" clId="{81BCF172-5AD8-43A7-97A6-32392F0E943F}" dt="2022-08-02T04:03:35.824" v="2508" actId="700"/>
          <ac:spMkLst>
            <pc:docMk/>
            <pc:sldMk cId="1591987340" sldId="275"/>
            <ac:spMk id="4109" creationId="{2A865FE3-5FC9-4049-87CF-30019C46C0F5}"/>
          </ac:spMkLst>
        </pc:spChg>
        <pc:picChg chg="mod ord">
          <ac:chgData name="Li,Steven" userId="a468023f-e1e3-478c-91c8-9b16cd05ed11" providerId="ADAL" clId="{81BCF172-5AD8-43A7-97A6-32392F0E943F}" dt="2022-08-02T04:03:35.824" v="2508" actId="700"/>
          <ac:picMkLst>
            <pc:docMk/>
            <pc:sldMk cId="1591987340" sldId="275"/>
            <ac:picMk id="4098" creationId="{BE65A6D2-8798-B489-360F-1BFCD1DF204B}"/>
          </ac:picMkLst>
        </pc:picChg>
      </pc:sldChg>
      <pc:sldChg chg="del">
        <pc:chgData name="Li,Steven" userId="a468023f-e1e3-478c-91c8-9b16cd05ed11" providerId="ADAL" clId="{81BCF172-5AD8-43A7-97A6-32392F0E943F}" dt="2022-08-02T01:37:30.184" v="119" actId="47"/>
        <pc:sldMkLst>
          <pc:docMk/>
          <pc:sldMk cId="2368776476" sldId="275"/>
        </pc:sldMkLst>
      </pc:sldChg>
      <pc:sldChg chg="new del">
        <pc:chgData name="Li,Steven" userId="a468023f-e1e3-478c-91c8-9b16cd05ed11" providerId="ADAL" clId="{81BCF172-5AD8-43A7-97A6-32392F0E943F}" dt="2022-08-02T02:17:09.659" v="1186" actId="47"/>
        <pc:sldMkLst>
          <pc:docMk/>
          <pc:sldMk cId="2436791487" sldId="275"/>
        </pc:sldMkLst>
      </pc:sldChg>
      <pc:sldChg chg="addSp delSp modSp new mod modClrScheme chgLayout">
        <pc:chgData name="Li,Steven" userId="a468023f-e1e3-478c-91c8-9b16cd05ed11" providerId="ADAL" clId="{81BCF172-5AD8-43A7-97A6-32392F0E943F}" dt="2022-08-02T03:47:35.035" v="1722" actId="20577"/>
        <pc:sldMkLst>
          <pc:docMk/>
          <pc:sldMk cId="866391593" sldId="276"/>
        </pc:sldMkLst>
        <pc:spChg chg="mod ord">
          <ac:chgData name="Li,Steven" userId="a468023f-e1e3-478c-91c8-9b16cd05ed11" providerId="ADAL" clId="{81BCF172-5AD8-43A7-97A6-32392F0E943F}" dt="2022-08-02T03:46:17.289" v="1557" actId="700"/>
          <ac:spMkLst>
            <pc:docMk/>
            <pc:sldMk cId="866391593" sldId="276"/>
            <ac:spMk id="2" creationId="{752BE5DA-7DE2-0A46-4127-426096B6F47A}"/>
          </ac:spMkLst>
        </pc:spChg>
        <pc:spChg chg="mod ord">
          <ac:chgData name="Li,Steven" userId="a468023f-e1e3-478c-91c8-9b16cd05ed11" providerId="ADAL" clId="{81BCF172-5AD8-43A7-97A6-32392F0E943F}" dt="2022-08-02T03:47:35.035" v="1722" actId="20577"/>
          <ac:spMkLst>
            <pc:docMk/>
            <pc:sldMk cId="866391593" sldId="276"/>
            <ac:spMk id="3" creationId="{A26D1AA9-7D0C-A05D-6E9D-1685F4A8E541}"/>
          </ac:spMkLst>
        </pc:spChg>
        <pc:spChg chg="add del mod ord">
          <ac:chgData name="Li,Steven" userId="a468023f-e1e3-478c-91c8-9b16cd05ed11" providerId="ADAL" clId="{81BCF172-5AD8-43A7-97A6-32392F0E943F}" dt="2022-08-02T03:46:26.533" v="1563" actId="478"/>
          <ac:spMkLst>
            <pc:docMk/>
            <pc:sldMk cId="866391593" sldId="276"/>
            <ac:spMk id="4" creationId="{36638228-FA37-96E6-E6BF-ACE2BEF0C271}"/>
          </ac:spMkLst>
        </pc:spChg>
        <pc:spChg chg="add del mod">
          <ac:chgData name="Li,Steven" userId="a468023f-e1e3-478c-91c8-9b16cd05ed11" providerId="ADAL" clId="{81BCF172-5AD8-43A7-97A6-32392F0E943F}" dt="2022-08-02T03:46:20.267" v="1559"/>
          <ac:spMkLst>
            <pc:docMk/>
            <pc:sldMk cId="866391593" sldId="276"/>
            <ac:spMk id="6" creationId="{1278AD0A-8B5B-3994-E161-EF53363E38A3}"/>
          </ac:spMkLst>
        </pc:spChg>
        <pc:spChg chg="add mod">
          <ac:chgData name="Li,Steven" userId="a468023f-e1e3-478c-91c8-9b16cd05ed11" providerId="ADAL" clId="{81BCF172-5AD8-43A7-97A6-32392F0E943F}" dt="2022-08-02T03:46:34.110" v="1565" actId="1076"/>
          <ac:spMkLst>
            <pc:docMk/>
            <pc:sldMk cId="866391593" sldId="276"/>
            <ac:spMk id="8" creationId="{A4BBABB1-5607-AE46-99A1-E81606464ECE}"/>
          </ac:spMkLst>
        </pc:spChg>
        <pc:spChg chg="add del mod">
          <ac:chgData name="Li,Steven" userId="a468023f-e1e3-478c-91c8-9b16cd05ed11" providerId="ADAL" clId="{81BCF172-5AD8-43A7-97A6-32392F0E943F}" dt="2022-08-02T03:46:24.228" v="1562"/>
          <ac:spMkLst>
            <pc:docMk/>
            <pc:sldMk cId="866391593" sldId="276"/>
            <ac:spMk id="10" creationId="{29D7DD30-0E7D-C547-E97E-0F74E5F90D2A}"/>
          </ac:spMkLst>
        </pc:spChg>
        <pc:picChg chg="add del mod">
          <ac:chgData name="Li,Steven" userId="a468023f-e1e3-478c-91c8-9b16cd05ed11" providerId="ADAL" clId="{81BCF172-5AD8-43A7-97A6-32392F0E943F}" dt="2022-08-02T03:46:20.267" v="1559"/>
          <ac:picMkLst>
            <pc:docMk/>
            <pc:sldMk cId="866391593" sldId="276"/>
            <ac:picMk id="5" creationId="{B1B0D7D4-4605-DA97-3790-C048898AA458}"/>
          </ac:picMkLst>
        </pc:picChg>
        <pc:picChg chg="add mod">
          <ac:chgData name="Li,Steven" userId="a468023f-e1e3-478c-91c8-9b16cd05ed11" providerId="ADAL" clId="{81BCF172-5AD8-43A7-97A6-32392F0E943F}" dt="2022-08-02T03:47:06.456" v="1641" actId="1076"/>
          <ac:picMkLst>
            <pc:docMk/>
            <pc:sldMk cId="866391593" sldId="276"/>
            <ac:picMk id="7" creationId="{27C889D5-74EF-4A85-73D0-173DD3FE3357}"/>
          </ac:picMkLst>
        </pc:picChg>
        <pc:picChg chg="add del mod">
          <ac:chgData name="Li,Steven" userId="a468023f-e1e3-478c-91c8-9b16cd05ed11" providerId="ADAL" clId="{81BCF172-5AD8-43A7-97A6-32392F0E943F}" dt="2022-08-02T03:46:24.228" v="1562"/>
          <ac:picMkLst>
            <pc:docMk/>
            <pc:sldMk cId="866391593" sldId="276"/>
            <ac:picMk id="9" creationId="{FF4E2554-8435-F5FC-212D-A71975B507DE}"/>
          </ac:picMkLst>
        </pc:picChg>
      </pc:sldChg>
      <pc:sldChg chg="new del">
        <pc:chgData name="Li,Steven" userId="a468023f-e1e3-478c-91c8-9b16cd05ed11" providerId="ADAL" clId="{81BCF172-5AD8-43A7-97A6-32392F0E943F}" dt="2022-08-02T02:17:09.659" v="1186" actId="47"/>
        <pc:sldMkLst>
          <pc:docMk/>
          <pc:sldMk cId="2097513224" sldId="276"/>
        </pc:sldMkLst>
      </pc:sldChg>
      <pc:sldChg chg="modSp add mod">
        <pc:chgData name="Li,Steven" userId="a468023f-e1e3-478c-91c8-9b16cd05ed11" providerId="ADAL" clId="{81BCF172-5AD8-43A7-97A6-32392F0E943F}" dt="2022-08-02T03:49:49.397" v="1780" actId="20577"/>
        <pc:sldMkLst>
          <pc:docMk/>
          <pc:sldMk cId="1975598143" sldId="277"/>
        </pc:sldMkLst>
        <pc:spChg chg="mod">
          <ac:chgData name="Li,Steven" userId="a468023f-e1e3-478c-91c8-9b16cd05ed11" providerId="ADAL" clId="{81BCF172-5AD8-43A7-97A6-32392F0E943F}" dt="2022-08-02T03:49:49.397" v="1780" actId="20577"/>
          <ac:spMkLst>
            <pc:docMk/>
            <pc:sldMk cId="1975598143" sldId="277"/>
            <ac:spMk id="3" creationId="{A26D1AA9-7D0C-A05D-6E9D-1685F4A8E541}"/>
          </ac:spMkLst>
        </pc:spChg>
      </pc:sldChg>
      <pc:sldChg chg="del">
        <pc:chgData name="Li,Steven" userId="a468023f-e1e3-478c-91c8-9b16cd05ed11" providerId="ADAL" clId="{81BCF172-5AD8-43A7-97A6-32392F0E943F}" dt="2022-08-02T01:37:30.184" v="119" actId="47"/>
        <pc:sldMkLst>
          <pc:docMk/>
          <pc:sldMk cId="2804012765" sldId="277"/>
        </pc:sldMkLst>
      </pc:sldChg>
      <pc:sldChg chg="addSp delSp modSp new mod setBg modClrScheme chgLayout">
        <pc:chgData name="Li,Steven" userId="a468023f-e1e3-478c-91c8-9b16cd05ed11" providerId="ADAL" clId="{81BCF172-5AD8-43A7-97A6-32392F0E943F}" dt="2022-08-02T04:06:57.982" v="2601" actId="20577"/>
        <pc:sldMkLst>
          <pc:docMk/>
          <pc:sldMk cId="678065456" sldId="278"/>
        </pc:sldMkLst>
        <pc:spChg chg="mod ord">
          <ac:chgData name="Li,Steven" userId="a468023f-e1e3-478c-91c8-9b16cd05ed11" providerId="ADAL" clId="{81BCF172-5AD8-43A7-97A6-32392F0E943F}" dt="2022-08-02T04:06:19.073" v="2528" actId="26606"/>
          <ac:spMkLst>
            <pc:docMk/>
            <pc:sldMk cId="678065456" sldId="278"/>
            <ac:spMk id="2" creationId="{C093C50C-3D28-6895-76FC-BD0A0650D29E}"/>
          </ac:spMkLst>
        </pc:spChg>
        <pc:spChg chg="mod ord">
          <ac:chgData name="Li,Steven" userId="a468023f-e1e3-478c-91c8-9b16cd05ed11" providerId="ADAL" clId="{81BCF172-5AD8-43A7-97A6-32392F0E943F}" dt="2022-08-02T04:06:57.982" v="2601" actId="20577"/>
          <ac:spMkLst>
            <pc:docMk/>
            <pc:sldMk cId="678065456" sldId="278"/>
            <ac:spMk id="3" creationId="{ADF22A15-99A0-AB56-EF8F-5D5E663536C3}"/>
          </ac:spMkLst>
        </pc:spChg>
        <pc:spChg chg="add del mod ord">
          <ac:chgData name="Li,Steven" userId="a468023f-e1e3-478c-91c8-9b16cd05ed11" providerId="ADAL" clId="{81BCF172-5AD8-43A7-97A6-32392F0E943F}" dt="2022-08-02T04:05:57.518" v="2521"/>
          <ac:spMkLst>
            <pc:docMk/>
            <pc:sldMk cId="678065456" sldId="278"/>
            <ac:spMk id="4" creationId="{3AF06411-8E30-77B1-C39D-CCB9FEF455EA}"/>
          </ac:spMkLst>
        </pc:spChg>
        <pc:spChg chg="add del">
          <ac:chgData name="Li,Steven" userId="a468023f-e1e3-478c-91c8-9b16cd05ed11" providerId="ADAL" clId="{81BCF172-5AD8-43A7-97A6-32392F0E943F}" dt="2022-08-02T04:06:19.073" v="2528" actId="26606"/>
          <ac:spMkLst>
            <pc:docMk/>
            <pc:sldMk cId="678065456" sldId="278"/>
            <ac:spMk id="3079" creationId="{2D6FBB9D-1CAA-4D05-AB33-BABDFE17B843}"/>
          </ac:spMkLst>
        </pc:spChg>
        <pc:spChg chg="add del">
          <ac:chgData name="Li,Steven" userId="a468023f-e1e3-478c-91c8-9b16cd05ed11" providerId="ADAL" clId="{81BCF172-5AD8-43A7-97A6-32392F0E943F}" dt="2022-08-02T04:06:19.073" v="2528" actId="26606"/>
          <ac:spMkLst>
            <pc:docMk/>
            <pc:sldMk cId="678065456" sldId="278"/>
            <ac:spMk id="3081" creationId="{04727B71-B4B6-4823-80A1-68C40B475118}"/>
          </ac:spMkLst>
        </pc:spChg>
        <pc:spChg chg="add del">
          <ac:chgData name="Li,Steven" userId="a468023f-e1e3-478c-91c8-9b16cd05ed11" providerId="ADAL" clId="{81BCF172-5AD8-43A7-97A6-32392F0E943F}" dt="2022-08-02T04:06:19.073" v="2528" actId="26606"/>
          <ac:spMkLst>
            <pc:docMk/>
            <pc:sldMk cId="678065456" sldId="278"/>
            <ac:spMk id="3083" creationId="{79A6DB05-9FB5-4B07-8675-74C23D4FD89D}"/>
          </ac:spMkLst>
        </pc:spChg>
        <pc:spChg chg="add del">
          <ac:chgData name="Li,Steven" userId="a468023f-e1e3-478c-91c8-9b16cd05ed11" providerId="ADAL" clId="{81BCF172-5AD8-43A7-97A6-32392F0E943F}" dt="2022-08-02T04:06:19.073" v="2528" actId="26606"/>
          <ac:spMkLst>
            <pc:docMk/>
            <pc:sldMk cId="678065456" sldId="278"/>
            <ac:spMk id="3085" creationId="{0B9EE3F3-89B7-43C3-8651-C4C96830993D}"/>
          </ac:spMkLst>
        </pc:spChg>
        <pc:spChg chg="add del">
          <ac:chgData name="Li,Steven" userId="a468023f-e1e3-478c-91c8-9b16cd05ed11" providerId="ADAL" clId="{81BCF172-5AD8-43A7-97A6-32392F0E943F}" dt="2022-08-02T04:06:19.073" v="2528" actId="26606"/>
          <ac:spMkLst>
            <pc:docMk/>
            <pc:sldMk cId="678065456" sldId="278"/>
            <ac:spMk id="3087" creationId="{33AE4636-AEEC-45D6-84D4-7AC2DA48ECF8}"/>
          </ac:spMkLst>
        </pc:spChg>
        <pc:spChg chg="add del">
          <ac:chgData name="Li,Steven" userId="a468023f-e1e3-478c-91c8-9b16cd05ed11" providerId="ADAL" clId="{81BCF172-5AD8-43A7-97A6-32392F0E943F}" dt="2022-08-02T04:06:19.073" v="2528" actId="26606"/>
          <ac:spMkLst>
            <pc:docMk/>
            <pc:sldMk cId="678065456" sldId="278"/>
            <ac:spMk id="3089" creationId="{8D9CE0F4-2EB2-4F1F-8AAC-DB3571D9FE10}"/>
          </ac:spMkLst>
        </pc:spChg>
        <pc:spChg chg="add">
          <ac:chgData name="Li,Steven" userId="a468023f-e1e3-478c-91c8-9b16cd05ed11" providerId="ADAL" clId="{81BCF172-5AD8-43A7-97A6-32392F0E943F}" dt="2022-08-02T04:06:19.073" v="2528" actId="26606"/>
          <ac:spMkLst>
            <pc:docMk/>
            <pc:sldMk cId="678065456" sldId="278"/>
            <ac:spMk id="3094" creationId="{2D6FBB9D-1CAA-4D05-AB33-BABDFE17B843}"/>
          </ac:spMkLst>
        </pc:spChg>
        <pc:spChg chg="add">
          <ac:chgData name="Li,Steven" userId="a468023f-e1e3-478c-91c8-9b16cd05ed11" providerId="ADAL" clId="{81BCF172-5AD8-43A7-97A6-32392F0E943F}" dt="2022-08-02T04:06:19.073" v="2528" actId="26606"/>
          <ac:spMkLst>
            <pc:docMk/>
            <pc:sldMk cId="678065456" sldId="278"/>
            <ac:spMk id="3096" creationId="{04727B71-B4B6-4823-80A1-68C40B475118}"/>
          </ac:spMkLst>
        </pc:spChg>
        <pc:spChg chg="add">
          <ac:chgData name="Li,Steven" userId="a468023f-e1e3-478c-91c8-9b16cd05ed11" providerId="ADAL" clId="{81BCF172-5AD8-43A7-97A6-32392F0E943F}" dt="2022-08-02T04:06:19.073" v="2528" actId="26606"/>
          <ac:spMkLst>
            <pc:docMk/>
            <pc:sldMk cId="678065456" sldId="278"/>
            <ac:spMk id="3098" creationId="{79A6DB05-9FB5-4B07-8675-74C23D4FD89D}"/>
          </ac:spMkLst>
        </pc:spChg>
        <pc:spChg chg="add">
          <ac:chgData name="Li,Steven" userId="a468023f-e1e3-478c-91c8-9b16cd05ed11" providerId="ADAL" clId="{81BCF172-5AD8-43A7-97A6-32392F0E943F}" dt="2022-08-02T04:06:19.073" v="2528" actId="26606"/>
          <ac:spMkLst>
            <pc:docMk/>
            <pc:sldMk cId="678065456" sldId="278"/>
            <ac:spMk id="3100" creationId="{2C9A9DA9-7DC8-488B-A882-123947B0F3D9}"/>
          </ac:spMkLst>
        </pc:spChg>
        <pc:spChg chg="add">
          <ac:chgData name="Li,Steven" userId="a468023f-e1e3-478c-91c8-9b16cd05ed11" providerId="ADAL" clId="{81BCF172-5AD8-43A7-97A6-32392F0E943F}" dt="2022-08-02T04:06:19.073" v="2528" actId="26606"/>
          <ac:spMkLst>
            <pc:docMk/>
            <pc:sldMk cId="678065456" sldId="278"/>
            <ac:spMk id="3102" creationId="{57F6BDD4-E066-4008-8011-6CC31AEB4556}"/>
          </ac:spMkLst>
        </pc:spChg>
        <pc:spChg chg="add">
          <ac:chgData name="Li,Steven" userId="a468023f-e1e3-478c-91c8-9b16cd05ed11" providerId="ADAL" clId="{81BCF172-5AD8-43A7-97A6-32392F0E943F}" dt="2022-08-02T04:06:19.073" v="2528" actId="26606"/>
          <ac:spMkLst>
            <pc:docMk/>
            <pc:sldMk cId="678065456" sldId="278"/>
            <ac:spMk id="3104" creationId="{2711A8FB-68FC-45FC-B01E-38F809E2D439}"/>
          </ac:spMkLst>
        </pc:spChg>
        <pc:spChg chg="add">
          <ac:chgData name="Li,Steven" userId="a468023f-e1e3-478c-91c8-9b16cd05ed11" providerId="ADAL" clId="{81BCF172-5AD8-43A7-97A6-32392F0E943F}" dt="2022-08-02T04:06:19.073" v="2528" actId="26606"/>
          <ac:spMkLst>
            <pc:docMk/>
            <pc:sldMk cId="678065456" sldId="278"/>
            <ac:spMk id="3106" creationId="{2A865FE3-5FC9-4049-87CF-30019C46C0F5}"/>
          </ac:spMkLst>
        </pc:spChg>
        <pc:picChg chg="add mod">
          <ac:chgData name="Li,Steven" userId="a468023f-e1e3-478c-91c8-9b16cd05ed11" providerId="ADAL" clId="{81BCF172-5AD8-43A7-97A6-32392F0E943F}" dt="2022-08-02T04:06:35.841" v="2530" actId="1076"/>
          <ac:picMkLst>
            <pc:docMk/>
            <pc:sldMk cId="678065456" sldId="278"/>
            <ac:picMk id="3074" creationId="{6056818C-DC18-15FC-5814-46636CC499D1}"/>
          </ac:picMkLst>
        </pc:picChg>
      </pc:sldChg>
      <pc:sldChg chg="del">
        <pc:chgData name="Li,Steven" userId="a468023f-e1e3-478c-91c8-9b16cd05ed11" providerId="ADAL" clId="{81BCF172-5AD8-43A7-97A6-32392F0E943F}" dt="2022-08-02T01:37:30.184" v="119" actId="47"/>
        <pc:sldMkLst>
          <pc:docMk/>
          <pc:sldMk cId="3881270424" sldId="278"/>
        </pc:sldMkLst>
      </pc:sldChg>
      <pc:sldChg chg="del">
        <pc:chgData name="Li,Steven" userId="a468023f-e1e3-478c-91c8-9b16cd05ed11" providerId="ADAL" clId="{81BCF172-5AD8-43A7-97A6-32392F0E943F}" dt="2022-08-02T01:37:30.184" v="119" actId="47"/>
        <pc:sldMkLst>
          <pc:docMk/>
          <pc:sldMk cId="1054065634" sldId="279"/>
        </pc:sldMkLst>
      </pc:sldChg>
      <pc:sldChg chg="modSp new mod">
        <pc:chgData name="Li,Steven" userId="a468023f-e1e3-478c-91c8-9b16cd05ed11" providerId="ADAL" clId="{81BCF172-5AD8-43A7-97A6-32392F0E943F}" dt="2022-08-02T03:55:16.723" v="2223" actId="20577"/>
        <pc:sldMkLst>
          <pc:docMk/>
          <pc:sldMk cId="3035437201" sldId="279"/>
        </pc:sldMkLst>
        <pc:spChg chg="mod">
          <ac:chgData name="Li,Steven" userId="a468023f-e1e3-478c-91c8-9b16cd05ed11" providerId="ADAL" clId="{81BCF172-5AD8-43A7-97A6-32392F0E943F}" dt="2022-08-02T03:53:03.822" v="2032" actId="20577"/>
          <ac:spMkLst>
            <pc:docMk/>
            <pc:sldMk cId="3035437201" sldId="279"/>
            <ac:spMk id="2" creationId="{40D216E2-EF1B-537C-3E42-3391057A3740}"/>
          </ac:spMkLst>
        </pc:spChg>
        <pc:spChg chg="mod">
          <ac:chgData name="Li,Steven" userId="a468023f-e1e3-478c-91c8-9b16cd05ed11" providerId="ADAL" clId="{81BCF172-5AD8-43A7-97A6-32392F0E943F}" dt="2022-08-02T03:55:16.723" v="2223" actId="20577"/>
          <ac:spMkLst>
            <pc:docMk/>
            <pc:sldMk cId="3035437201" sldId="279"/>
            <ac:spMk id="3" creationId="{6B98E1F9-2C33-B972-C7EE-595ADF6B3A42}"/>
          </ac:spMkLst>
        </pc:spChg>
      </pc:sldChg>
      <pc:sldChg chg="modSp add mod">
        <pc:chgData name="Li,Steven" userId="a468023f-e1e3-478c-91c8-9b16cd05ed11" providerId="ADAL" clId="{81BCF172-5AD8-43A7-97A6-32392F0E943F}" dt="2022-08-02T03:57:00.225" v="2345" actId="20577"/>
        <pc:sldMkLst>
          <pc:docMk/>
          <pc:sldMk cId="3098283756" sldId="280"/>
        </pc:sldMkLst>
        <pc:spChg chg="mod">
          <ac:chgData name="Li,Steven" userId="a468023f-e1e3-478c-91c8-9b16cd05ed11" providerId="ADAL" clId="{81BCF172-5AD8-43A7-97A6-32392F0E943F}" dt="2022-08-02T03:57:00.225" v="2345" actId="20577"/>
          <ac:spMkLst>
            <pc:docMk/>
            <pc:sldMk cId="3098283756" sldId="280"/>
            <ac:spMk id="3" creationId="{6B98E1F9-2C33-B972-C7EE-595ADF6B3A42}"/>
          </ac:spMkLst>
        </pc:spChg>
      </pc:sldChg>
      <pc:sldChg chg="del">
        <pc:chgData name="Li,Steven" userId="a468023f-e1e3-478c-91c8-9b16cd05ed11" providerId="ADAL" clId="{81BCF172-5AD8-43A7-97A6-32392F0E943F}" dt="2022-08-02T01:37:30.184" v="119" actId="47"/>
        <pc:sldMkLst>
          <pc:docMk/>
          <pc:sldMk cId="4179288781" sldId="280"/>
        </pc:sldMkLst>
      </pc:sldChg>
      <pc:sldChg chg="add">
        <pc:chgData name="Li,Steven" userId="a468023f-e1e3-478c-91c8-9b16cd05ed11" providerId="ADAL" clId="{81BCF172-5AD8-43A7-97A6-32392F0E943F}" dt="2022-08-02T03:56:50.255" v="2343" actId="2890"/>
        <pc:sldMkLst>
          <pc:docMk/>
          <pc:sldMk cId="4046870896" sldId="281"/>
        </pc:sldMkLst>
      </pc:sldChg>
      <pc:sldChg chg="modSp add">
        <pc:chgData name="Li,Steven" userId="a468023f-e1e3-478c-91c8-9b16cd05ed11" providerId="ADAL" clId="{81BCF172-5AD8-43A7-97A6-32392F0E943F}" dt="2022-08-02T03:57:03.223" v="2346" actId="20577"/>
        <pc:sldMkLst>
          <pc:docMk/>
          <pc:sldMk cId="2773405102" sldId="282"/>
        </pc:sldMkLst>
        <pc:spChg chg="mod">
          <ac:chgData name="Li,Steven" userId="a468023f-e1e3-478c-91c8-9b16cd05ed11" providerId="ADAL" clId="{81BCF172-5AD8-43A7-97A6-32392F0E943F}" dt="2022-08-02T03:57:03.223" v="2346" actId="20577"/>
          <ac:spMkLst>
            <pc:docMk/>
            <pc:sldMk cId="2773405102" sldId="282"/>
            <ac:spMk id="3" creationId="{6B98E1F9-2C33-B972-C7EE-595ADF6B3A42}"/>
          </ac:spMkLst>
        </pc:spChg>
      </pc:sldChg>
      <pc:sldChg chg="del">
        <pc:chgData name="Li,Steven" userId="a468023f-e1e3-478c-91c8-9b16cd05ed11" providerId="ADAL" clId="{81BCF172-5AD8-43A7-97A6-32392F0E943F}" dt="2022-08-02T01:37:30.184" v="119" actId="47"/>
        <pc:sldMkLst>
          <pc:docMk/>
          <pc:sldMk cId="4212612956" sldId="282"/>
        </pc:sldMkLst>
      </pc:sldChg>
      <pc:sldChg chg="del">
        <pc:chgData name="Li,Steven" userId="a468023f-e1e3-478c-91c8-9b16cd05ed11" providerId="ADAL" clId="{81BCF172-5AD8-43A7-97A6-32392F0E943F}" dt="2022-08-02T01:37:30.184" v="119" actId="47"/>
        <pc:sldMkLst>
          <pc:docMk/>
          <pc:sldMk cId="1455096587" sldId="283"/>
        </pc:sldMkLst>
      </pc:sldChg>
      <pc:sldChg chg="modSp add mod ord">
        <pc:chgData name="Li,Steven" userId="a468023f-e1e3-478c-91c8-9b16cd05ed11" providerId="ADAL" clId="{81BCF172-5AD8-43A7-97A6-32392F0E943F}" dt="2022-08-02T03:57:42.847" v="2411" actId="20577"/>
        <pc:sldMkLst>
          <pc:docMk/>
          <pc:sldMk cId="2669178675" sldId="283"/>
        </pc:sldMkLst>
        <pc:spChg chg="mod">
          <ac:chgData name="Li,Steven" userId="a468023f-e1e3-478c-91c8-9b16cd05ed11" providerId="ADAL" clId="{81BCF172-5AD8-43A7-97A6-32392F0E943F}" dt="2022-08-02T03:57:42.847" v="2411" actId="20577"/>
          <ac:spMkLst>
            <pc:docMk/>
            <pc:sldMk cId="2669178675" sldId="283"/>
            <ac:spMk id="3" creationId="{6B98E1F9-2C33-B972-C7EE-595ADF6B3A42}"/>
          </ac:spMkLst>
        </pc:spChg>
      </pc:sldChg>
      <pc:sldChg chg="del">
        <pc:chgData name="Li,Steven" userId="a468023f-e1e3-478c-91c8-9b16cd05ed11" providerId="ADAL" clId="{81BCF172-5AD8-43A7-97A6-32392F0E943F}" dt="2022-08-02T01:37:30.184" v="119" actId="47"/>
        <pc:sldMkLst>
          <pc:docMk/>
          <pc:sldMk cId="2724023088" sldId="284"/>
        </pc:sldMkLst>
      </pc:sldChg>
      <pc:sldChg chg="modSp add del mod">
        <pc:chgData name="Li,Steven" userId="a468023f-e1e3-478c-91c8-9b16cd05ed11" providerId="ADAL" clId="{81BCF172-5AD8-43A7-97A6-32392F0E943F}" dt="2022-08-02T04:00:37.906" v="2505" actId="47"/>
        <pc:sldMkLst>
          <pc:docMk/>
          <pc:sldMk cId="3396536767" sldId="284"/>
        </pc:sldMkLst>
        <pc:spChg chg="mod">
          <ac:chgData name="Li,Steven" userId="a468023f-e1e3-478c-91c8-9b16cd05ed11" providerId="ADAL" clId="{81BCF172-5AD8-43A7-97A6-32392F0E943F}" dt="2022-08-02T03:59:32.708" v="2493" actId="20577"/>
          <ac:spMkLst>
            <pc:docMk/>
            <pc:sldMk cId="3396536767" sldId="284"/>
            <ac:spMk id="3" creationId="{6B98E1F9-2C33-B972-C7EE-595ADF6B3A42}"/>
          </ac:spMkLst>
        </pc:spChg>
      </pc:sldChg>
      <pc:sldChg chg="modSp add mod">
        <pc:chgData name="Li,Steven" userId="a468023f-e1e3-478c-91c8-9b16cd05ed11" providerId="ADAL" clId="{81BCF172-5AD8-43A7-97A6-32392F0E943F}" dt="2022-08-02T03:59:46.207" v="2498" actId="5793"/>
        <pc:sldMkLst>
          <pc:docMk/>
          <pc:sldMk cId="60540250" sldId="285"/>
        </pc:sldMkLst>
        <pc:spChg chg="mod">
          <ac:chgData name="Li,Steven" userId="a468023f-e1e3-478c-91c8-9b16cd05ed11" providerId="ADAL" clId="{81BCF172-5AD8-43A7-97A6-32392F0E943F}" dt="2022-08-02T03:59:46.207" v="2498" actId="5793"/>
          <ac:spMkLst>
            <pc:docMk/>
            <pc:sldMk cId="60540250" sldId="285"/>
            <ac:spMk id="3" creationId="{6B98E1F9-2C33-B972-C7EE-595ADF6B3A42}"/>
          </ac:spMkLst>
        </pc:spChg>
      </pc:sldChg>
      <pc:sldChg chg="del">
        <pc:chgData name="Li,Steven" userId="a468023f-e1e3-478c-91c8-9b16cd05ed11" providerId="ADAL" clId="{81BCF172-5AD8-43A7-97A6-32392F0E943F}" dt="2022-08-02T01:37:30.184" v="119" actId="47"/>
        <pc:sldMkLst>
          <pc:docMk/>
          <pc:sldMk cId="3974211855" sldId="285"/>
        </pc:sldMkLst>
      </pc:sldChg>
      <pc:sldChg chg="modSp add mod">
        <pc:chgData name="Li,Steven" userId="a468023f-e1e3-478c-91c8-9b16cd05ed11" providerId="ADAL" clId="{81BCF172-5AD8-43A7-97A6-32392F0E943F}" dt="2022-08-02T03:59:51.100" v="2503" actId="5793"/>
        <pc:sldMkLst>
          <pc:docMk/>
          <pc:sldMk cId="3527442163" sldId="286"/>
        </pc:sldMkLst>
        <pc:spChg chg="mod">
          <ac:chgData name="Li,Steven" userId="a468023f-e1e3-478c-91c8-9b16cd05ed11" providerId="ADAL" clId="{81BCF172-5AD8-43A7-97A6-32392F0E943F}" dt="2022-08-02T03:59:51.100" v="2503" actId="5793"/>
          <ac:spMkLst>
            <pc:docMk/>
            <pc:sldMk cId="3527442163" sldId="286"/>
            <ac:spMk id="3" creationId="{6B98E1F9-2C33-B972-C7EE-595ADF6B3A42}"/>
          </ac:spMkLst>
        </pc:spChg>
      </pc:sldChg>
      <pc:sldChg chg="del">
        <pc:chgData name="Li,Steven" userId="a468023f-e1e3-478c-91c8-9b16cd05ed11" providerId="ADAL" clId="{81BCF172-5AD8-43A7-97A6-32392F0E943F}" dt="2022-08-02T01:37:30.184" v="119" actId="47"/>
        <pc:sldMkLst>
          <pc:docMk/>
          <pc:sldMk cId="4065817916" sldId="286"/>
        </pc:sldMkLst>
      </pc:sldChg>
      <pc:sldChg chg="modSp add">
        <pc:chgData name="Li,Steven" userId="a468023f-e1e3-478c-91c8-9b16cd05ed11" providerId="ADAL" clId="{81BCF172-5AD8-43A7-97A6-32392F0E943F}" dt="2022-08-02T04:00:02.804" v="2504" actId="20577"/>
        <pc:sldMkLst>
          <pc:docMk/>
          <pc:sldMk cId="1143901856" sldId="287"/>
        </pc:sldMkLst>
        <pc:spChg chg="mod">
          <ac:chgData name="Li,Steven" userId="a468023f-e1e3-478c-91c8-9b16cd05ed11" providerId="ADAL" clId="{81BCF172-5AD8-43A7-97A6-32392F0E943F}" dt="2022-08-02T04:00:02.804" v="2504" actId="20577"/>
          <ac:spMkLst>
            <pc:docMk/>
            <pc:sldMk cId="1143901856" sldId="287"/>
            <ac:spMk id="3" creationId="{6B98E1F9-2C33-B972-C7EE-595ADF6B3A42}"/>
          </ac:spMkLst>
        </pc:spChg>
      </pc:sldChg>
      <pc:sldChg chg="del">
        <pc:chgData name="Li,Steven" userId="a468023f-e1e3-478c-91c8-9b16cd05ed11" providerId="ADAL" clId="{81BCF172-5AD8-43A7-97A6-32392F0E943F}" dt="2022-08-02T01:37:30.184" v="119" actId="47"/>
        <pc:sldMkLst>
          <pc:docMk/>
          <pc:sldMk cId="2069248237" sldId="287"/>
        </pc:sldMkLst>
      </pc:sldChg>
      <pc:sldChg chg="delSp modSp add mod">
        <pc:chgData name="Li,Steven" userId="a468023f-e1e3-478c-91c8-9b16cd05ed11" providerId="ADAL" clId="{81BCF172-5AD8-43A7-97A6-32392F0E943F}" dt="2022-08-03T01:25:58.603" v="2887" actId="20577"/>
        <pc:sldMkLst>
          <pc:docMk/>
          <pc:sldMk cId="2572051319" sldId="288"/>
        </pc:sldMkLst>
        <pc:spChg chg="del mod">
          <ac:chgData name="Li,Steven" userId="a468023f-e1e3-478c-91c8-9b16cd05ed11" providerId="ADAL" clId="{81BCF172-5AD8-43A7-97A6-32392F0E943F}" dt="2022-08-03T01:23:41.554" v="2755" actId="478"/>
          <ac:spMkLst>
            <pc:docMk/>
            <pc:sldMk cId="2572051319" sldId="288"/>
            <ac:spMk id="6" creationId="{8837B728-DDEB-4AB5-2C37-D2642BE3E190}"/>
          </ac:spMkLst>
        </pc:spChg>
        <pc:spChg chg="mod">
          <ac:chgData name="Li,Steven" userId="a468023f-e1e3-478c-91c8-9b16cd05ed11" providerId="ADAL" clId="{81BCF172-5AD8-43A7-97A6-32392F0E943F}" dt="2022-08-03T01:25:58.603" v="2887" actId="20577"/>
          <ac:spMkLst>
            <pc:docMk/>
            <pc:sldMk cId="2572051319" sldId="288"/>
            <ac:spMk id="31" creationId="{9E1D2380-47FA-3C0B-D1F5-91E0471C0EFE}"/>
          </ac:spMkLst>
        </pc:spChg>
        <pc:picChg chg="mod modCrop">
          <ac:chgData name="Li,Steven" userId="a468023f-e1e3-478c-91c8-9b16cd05ed11" providerId="ADAL" clId="{81BCF172-5AD8-43A7-97A6-32392F0E943F}" dt="2022-08-03T01:25:30.985" v="2770" actId="1076"/>
          <ac:picMkLst>
            <pc:docMk/>
            <pc:sldMk cId="2572051319" sldId="288"/>
            <ac:picMk id="5" creationId="{B144845A-C3F7-7CAA-2B32-C34946D2B33A}"/>
          </ac:picMkLst>
        </pc:picChg>
      </pc:sldChg>
      <pc:sldChg chg="del">
        <pc:chgData name="Li,Steven" userId="a468023f-e1e3-478c-91c8-9b16cd05ed11" providerId="ADAL" clId="{81BCF172-5AD8-43A7-97A6-32392F0E943F}" dt="2022-08-02T01:37:30.184" v="119" actId="47"/>
        <pc:sldMkLst>
          <pc:docMk/>
          <pc:sldMk cId="2672756302" sldId="288"/>
        </pc:sldMkLst>
      </pc:sldChg>
      <pc:sldChg chg="del">
        <pc:chgData name="Li,Steven" userId="a468023f-e1e3-478c-91c8-9b16cd05ed11" providerId="ADAL" clId="{81BCF172-5AD8-43A7-97A6-32392F0E943F}" dt="2022-08-02T01:37:30.184" v="119" actId="47"/>
        <pc:sldMkLst>
          <pc:docMk/>
          <pc:sldMk cId="384191579" sldId="289"/>
        </pc:sldMkLst>
      </pc:sldChg>
      <pc:sldChg chg="del">
        <pc:chgData name="Li,Steven" userId="a468023f-e1e3-478c-91c8-9b16cd05ed11" providerId="ADAL" clId="{81BCF172-5AD8-43A7-97A6-32392F0E943F}" dt="2022-08-02T01:37:30.184" v="119" actId="47"/>
        <pc:sldMkLst>
          <pc:docMk/>
          <pc:sldMk cId="1072982283" sldId="290"/>
        </pc:sldMkLst>
      </pc:sldChg>
      <pc:sldChg chg="del">
        <pc:chgData name="Li,Steven" userId="a468023f-e1e3-478c-91c8-9b16cd05ed11" providerId="ADAL" clId="{81BCF172-5AD8-43A7-97A6-32392F0E943F}" dt="2022-08-02T01:37:30.184" v="119" actId="47"/>
        <pc:sldMkLst>
          <pc:docMk/>
          <pc:sldMk cId="1636801667" sldId="291"/>
        </pc:sldMkLst>
      </pc:sldChg>
      <pc:sldChg chg="del">
        <pc:chgData name="Li,Steven" userId="a468023f-e1e3-478c-91c8-9b16cd05ed11" providerId="ADAL" clId="{81BCF172-5AD8-43A7-97A6-32392F0E943F}" dt="2022-08-02T01:37:30.184" v="119" actId="47"/>
        <pc:sldMkLst>
          <pc:docMk/>
          <pc:sldMk cId="4127688097" sldId="292"/>
        </pc:sldMkLst>
      </pc:sldChg>
      <pc:sldChg chg="del">
        <pc:chgData name="Li,Steven" userId="a468023f-e1e3-478c-91c8-9b16cd05ed11" providerId="ADAL" clId="{81BCF172-5AD8-43A7-97A6-32392F0E943F}" dt="2022-08-02T01:37:30.184" v="119" actId="47"/>
        <pc:sldMkLst>
          <pc:docMk/>
          <pc:sldMk cId="1109308663" sldId="293"/>
        </pc:sldMkLst>
      </pc:sldChg>
      <pc:sldChg chg="del">
        <pc:chgData name="Li,Steven" userId="a468023f-e1e3-478c-91c8-9b16cd05ed11" providerId="ADAL" clId="{81BCF172-5AD8-43A7-97A6-32392F0E943F}" dt="2022-08-02T01:37:30.184" v="119" actId="47"/>
        <pc:sldMkLst>
          <pc:docMk/>
          <pc:sldMk cId="820565118" sldId="294"/>
        </pc:sldMkLst>
      </pc:sldChg>
      <pc:sldChg chg="del">
        <pc:chgData name="Li,Steven" userId="a468023f-e1e3-478c-91c8-9b16cd05ed11" providerId="ADAL" clId="{81BCF172-5AD8-43A7-97A6-32392F0E943F}" dt="2022-08-02T01:37:30.184" v="119" actId="47"/>
        <pc:sldMkLst>
          <pc:docMk/>
          <pc:sldMk cId="3210847647" sldId="295"/>
        </pc:sldMkLst>
      </pc:sldChg>
      <pc:sldMasterChg chg="add del addSldLayout delSldLayout">
        <pc:chgData name="Li,Steven" userId="a468023f-e1e3-478c-91c8-9b16cd05ed11" providerId="ADAL" clId="{81BCF172-5AD8-43A7-97A6-32392F0E943F}" dt="2022-08-02T01:57:44.734" v="1120" actId="47"/>
        <pc:sldMasterMkLst>
          <pc:docMk/>
          <pc:sldMasterMk cId="2856022627" sldId="2147483672"/>
        </pc:sldMasterMkLst>
        <pc:sldLayoutChg chg="add del">
          <pc:chgData name="Li,Steven" userId="a468023f-e1e3-478c-91c8-9b16cd05ed11" providerId="ADAL" clId="{81BCF172-5AD8-43A7-97A6-32392F0E943F}" dt="2022-08-02T01:57:44.734" v="1120" actId="47"/>
          <pc:sldLayoutMkLst>
            <pc:docMk/>
            <pc:sldMasterMk cId="2856022627" sldId="2147483672"/>
            <pc:sldLayoutMk cId="756509010" sldId="2147483674"/>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F6C907-D277-4B44-AF69-EAD9DACBF16B}" type="datetimeFigureOut">
              <a:rPr lang="en-CA" smtClean="0"/>
              <a:t>2022-08-02</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9400F8-61F1-4CAE-B23E-11D42955BE91}" type="slidenum">
              <a:rPr lang="en-CA" smtClean="0"/>
              <a:t>‹#›</a:t>
            </a:fld>
            <a:endParaRPr lang="en-CA"/>
          </a:p>
        </p:txBody>
      </p:sp>
    </p:spTree>
    <p:extLst>
      <p:ext uri="{BB962C8B-B14F-4D97-AF65-F5344CB8AC3E}">
        <p14:creationId xmlns:p14="http://schemas.microsoft.com/office/powerpoint/2010/main" val="3020467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89400F8-61F1-4CAE-B23E-11D42955BE91}" type="slidenum">
              <a:rPr lang="en-CA" smtClean="0"/>
              <a:t>4</a:t>
            </a:fld>
            <a:endParaRPr lang="en-CA"/>
          </a:p>
        </p:txBody>
      </p:sp>
    </p:spTree>
    <p:extLst>
      <p:ext uri="{BB962C8B-B14F-4D97-AF65-F5344CB8AC3E}">
        <p14:creationId xmlns:p14="http://schemas.microsoft.com/office/powerpoint/2010/main" val="35554774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89400F8-61F1-4CAE-B23E-11D42955BE91}" type="slidenum">
              <a:rPr lang="en-CA" smtClean="0"/>
              <a:t>24</a:t>
            </a:fld>
            <a:endParaRPr lang="en-CA"/>
          </a:p>
        </p:txBody>
      </p:sp>
    </p:spTree>
    <p:extLst>
      <p:ext uri="{BB962C8B-B14F-4D97-AF65-F5344CB8AC3E}">
        <p14:creationId xmlns:p14="http://schemas.microsoft.com/office/powerpoint/2010/main" val="28211595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171450" indent="-171450">
              <a:buFontTx/>
              <a:buChar char="-"/>
            </a:pPr>
            <a:r>
              <a:rPr lang="en-CA" dirty="0"/>
              <a:t>Voltage dropped by each load is equivalent to the load’s resistance (</a:t>
            </a:r>
            <a:r>
              <a:rPr lang="en-CA" dirty="0" err="1"/>
              <a:t>Kirchoff’s</a:t>
            </a:r>
            <a:r>
              <a:rPr lang="en-CA" dirty="0"/>
              <a:t> voltage law)</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CA" dirty="0"/>
              <a:t>Current is fixed throughout the whole circuit.  The current is measuring the total resistance in the circuit</a:t>
            </a:r>
          </a:p>
          <a:p>
            <a:pPr marL="171450" indent="-171450">
              <a:buFontTx/>
              <a:buChar char="-"/>
            </a:pPr>
            <a:r>
              <a:rPr lang="en-CA" dirty="0"/>
              <a:t>Resistance is added together for each load to find total resistance</a:t>
            </a:r>
            <a:endParaRPr lang="en-US" dirty="0"/>
          </a:p>
          <a:p>
            <a:pPr marL="0" indent="0">
              <a:buFontTx/>
              <a:buNone/>
            </a:pPr>
            <a:endParaRPr lang="en-US" dirty="0"/>
          </a:p>
          <a:p>
            <a:pPr marL="171450" indent="-171450">
              <a:buFontTx/>
              <a:buChar char="-"/>
            </a:pPr>
            <a:r>
              <a:rPr lang="en-US" dirty="0"/>
              <a:t>Voltage is summative</a:t>
            </a:r>
          </a:p>
          <a:p>
            <a:pPr marL="171450" indent="-171450">
              <a:buFontTx/>
              <a:buChar char="-"/>
            </a:pPr>
            <a:r>
              <a:rPr lang="en-US" dirty="0"/>
              <a:t>Current is fixed</a:t>
            </a:r>
          </a:p>
          <a:p>
            <a:pPr marL="171450" indent="-171450">
              <a:buFontTx/>
              <a:buChar char="-"/>
            </a:pPr>
            <a:r>
              <a:rPr lang="en-US" dirty="0"/>
              <a:t>Resistance is summative</a:t>
            </a:r>
          </a:p>
          <a:p>
            <a:pPr marL="171450" indent="-171450">
              <a:buFontTx/>
              <a:buChar char="-"/>
            </a:pPr>
            <a:r>
              <a:rPr lang="en-US" dirty="0"/>
              <a:t>Power is summative</a:t>
            </a:r>
            <a:endParaRPr lang="en-CA" dirty="0"/>
          </a:p>
          <a:p>
            <a:endParaRPr lang="en-US" dirty="0"/>
          </a:p>
          <a:p>
            <a:endParaRPr lang="en-US" dirty="0"/>
          </a:p>
          <a:p>
            <a:pPr marL="171450" indent="-171450">
              <a:buFontTx/>
              <a:buChar char="-"/>
            </a:pPr>
            <a:r>
              <a:rPr lang="en-CA" dirty="0"/>
              <a:t>Voltage in parallel is the same for every parallel branch</a:t>
            </a:r>
          </a:p>
          <a:p>
            <a:pPr marL="171450" indent="-171450">
              <a:buFontTx/>
              <a:buChar char="-"/>
            </a:pPr>
            <a:r>
              <a:rPr lang="en-CA" dirty="0"/>
              <a:t>Current is the sum of all individual parallel branches (</a:t>
            </a:r>
            <a:r>
              <a:rPr lang="en-CA" dirty="0" err="1"/>
              <a:t>Kirchoff’s</a:t>
            </a:r>
            <a:r>
              <a:rPr lang="en-CA" dirty="0"/>
              <a:t> current law)</a:t>
            </a:r>
          </a:p>
          <a:p>
            <a:pPr marL="171450" indent="-171450">
              <a:buFontTx/>
              <a:buChar char="-"/>
            </a:pPr>
            <a:r>
              <a:rPr lang="en-CA" dirty="0"/>
              <a:t>Current can be estimated by using the lowest resistor</a:t>
            </a:r>
          </a:p>
          <a:p>
            <a:pPr marL="171450" indent="-171450">
              <a:buFontTx/>
              <a:buChar char="-"/>
            </a:pPr>
            <a:r>
              <a:rPr lang="en-CA" dirty="0"/>
              <a:t>Resistance is calculated with the above formula</a:t>
            </a:r>
          </a:p>
          <a:p>
            <a:pPr marL="171450" indent="-171450">
              <a:buFontTx/>
              <a:buChar char="-"/>
            </a:pPr>
            <a:r>
              <a:rPr lang="en-CA" dirty="0"/>
              <a:t>Total resistance will always be lower than the lowest branch resistance</a:t>
            </a:r>
          </a:p>
          <a:p>
            <a:endParaRPr lang="en-US" dirty="0"/>
          </a:p>
          <a:p>
            <a:pPr marL="171450" indent="-171450">
              <a:buFontTx/>
              <a:buChar char="-"/>
            </a:pPr>
            <a:r>
              <a:rPr lang="en-US" dirty="0"/>
              <a:t>Voltage is fixed</a:t>
            </a:r>
          </a:p>
          <a:p>
            <a:pPr marL="171450" indent="-171450">
              <a:buFontTx/>
              <a:buChar char="-"/>
            </a:pPr>
            <a:r>
              <a:rPr lang="en-US" dirty="0"/>
              <a:t>Current is summative</a:t>
            </a:r>
          </a:p>
          <a:p>
            <a:pPr marL="171450" indent="-171450">
              <a:buFontTx/>
              <a:buChar char="-"/>
            </a:pPr>
            <a:r>
              <a:rPr lang="en-US" dirty="0"/>
              <a:t>Resistance is calculated via reciprocal formula</a:t>
            </a:r>
          </a:p>
          <a:p>
            <a:pPr marL="171450" indent="-171450">
              <a:buFontTx/>
              <a:buChar char="-"/>
            </a:pPr>
            <a:r>
              <a:rPr lang="en-US" dirty="0"/>
              <a:t>Power is summative</a:t>
            </a:r>
          </a:p>
          <a:p>
            <a:pPr marL="171450" indent="-171450">
              <a:buFontTx/>
              <a:buChar char="-"/>
            </a:pPr>
            <a:endParaRPr lang="en-US" dirty="0"/>
          </a:p>
          <a:p>
            <a:r>
              <a:rPr lang="en-US" dirty="0"/>
              <a:t>(</a:t>
            </a:r>
            <a:r>
              <a:rPr lang="en-US" dirty="0" err="1"/>
              <a:t>cnxuniphysics</a:t>
            </a:r>
            <a:r>
              <a:rPr lang="en-US" dirty="0"/>
              <a:t>, n.d.)</a:t>
            </a:r>
          </a:p>
        </p:txBody>
      </p:sp>
      <p:sp>
        <p:nvSpPr>
          <p:cNvPr id="4" name="Slide Number Placeholder 3"/>
          <p:cNvSpPr>
            <a:spLocks noGrp="1"/>
          </p:cNvSpPr>
          <p:nvPr>
            <p:ph type="sldNum" sz="quarter" idx="5"/>
          </p:nvPr>
        </p:nvSpPr>
        <p:spPr/>
        <p:txBody>
          <a:bodyPr/>
          <a:lstStyle/>
          <a:p>
            <a:fld id="{CAC134C6-403D-4428-9F20-F15D9913DB64}" type="slidenum">
              <a:rPr lang="en-US" smtClean="0"/>
              <a:pPr/>
              <a:t>27</a:t>
            </a:fld>
            <a:endParaRPr lang="en-US"/>
          </a:p>
        </p:txBody>
      </p:sp>
    </p:spTree>
    <p:extLst>
      <p:ext uri="{BB962C8B-B14F-4D97-AF65-F5344CB8AC3E}">
        <p14:creationId xmlns:p14="http://schemas.microsoft.com/office/powerpoint/2010/main" val="25903009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171450" indent="-171450">
              <a:buFontTx/>
              <a:buChar char="-"/>
            </a:pPr>
            <a:r>
              <a:rPr lang="en-CA" dirty="0"/>
              <a:t>Resistors can be reduced to a single equivalent resistance by calculating equivalent resistance for each branch or series resistance</a:t>
            </a:r>
          </a:p>
          <a:p>
            <a:endParaRPr lang="en-US" dirty="0"/>
          </a:p>
          <a:p>
            <a:r>
              <a:rPr lang="en-US" dirty="0"/>
              <a:t>Do exercise:</a:t>
            </a:r>
          </a:p>
          <a:p>
            <a:r>
              <a:rPr lang="en-US" dirty="0"/>
              <a:t>Add more resistors in branch circuit and ask if Req works – kind of how micro-inverters work</a:t>
            </a:r>
          </a:p>
          <a:p>
            <a:r>
              <a:rPr lang="en-US" dirty="0"/>
              <a:t>Add more resistors in the bottom combined line and ask if Req works – kind of how a string inverter works</a:t>
            </a:r>
          </a:p>
          <a:p>
            <a:r>
              <a:rPr lang="en-US" dirty="0"/>
              <a:t>(</a:t>
            </a:r>
            <a:r>
              <a:rPr lang="en-US" dirty="0" err="1"/>
              <a:t>cnxuniphysics</a:t>
            </a:r>
            <a:r>
              <a:rPr lang="en-US" dirty="0"/>
              <a:t>, n.d.)</a:t>
            </a:r>
          </a:p>
        </p:txBody>
      </p:sp>
      <p:sp>
        <p:nvSpPr>
          <p:cNvPr id="4" name="Slide Number Placeholder 3"/>
          <p:cNvSpPr>
            <a:spLocks noGrp="1"/>
          </p:cNvSpPr>
          <p:nvPr>
            <p:ph type="sldNum" sz="quarter" idx="5"/>
          </p:nvPr>
        </p:nvSpPr>
        <p:spPr/>
        <p:txBody>
          <a:bodyPr/>
          <a:lstStyle/>
          <a:p>
            <a:fld id="{CAC134C6-403D-4428-9F20-F15D9913DB64}" type="slidenum">
              <a:rPr lang="en-US" smtClean="0"/>
              <a:pPr/>
              <a:t>28</a:t>
            </a:fld>
            <a:endParaRPr lang="en-US"/>
          </a:p>
        </p:txBody>
      </p:sp>
    </p:spTree>
    <p:extLst>
      <p:ext uri="{BB962C8B-B14F-4D97-AF65-F5344CB8AC3E}">
        <p14:creationId xmlns:p14="http://schemas.microsoft.com/office/powerpoint/2010/main" val="28241896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171450" indent="-171450">
              <a:buFontTx/>
              <a:buChar char="-"/>
            </a:pPr>
            <a:r>
              <a:rPr lang="en-CA" dirty="0"/>
              <a:t>Resistors can be reduced to a single equivalent resistance by calculating equivalent resistance for each branch or series resistance</a:t>
            </a:r>
          </a:p>
          <a:p>
            <a:endParaRPr lang="en-US" dirty="0"/>
          </a:p>
          <a:p>
            <a:r>
              <a:rPr lang="en-US" dirty="0"/>
              <a:t>Do exercise:</a:t>
            </a:r>
          </a:p>
          <a:p>
            <a:r>
              <a:rPr lang="en-US" dirty="0"/>
              <a:t>Add more resistors in branch circuit and ask if Req works – kind of how micro-inverters work</a:t>
            </a:r>
          </a:p>
          <a:p>
            <a:r>
              <a:rPr lang="en-US" dirty="0"/>
              <a:t>Add more resistors in the bottom combined line and ask if Req works – kind of how a string inverter works</a:t>
            </a:r>
          </a:p>
          <a:p>
            <a:r>
              <a:rPr lang="en-US" dirty="0"/>
              <a:t>(</a:t>
            </a:r>
            <a:r>
              <a:rPr lang="en-US" dirty="0" err="1"/>
              <a:t>cnxuniphysics</a:t>
            </a:r>
            <a:r>
              <a:rPr lang="en-US" dirty="0"/>
              <a:t>, n.d.)</a:t>
            </a:r>
          </a:p>
        </p:txBody>
      </p:sp>
      <p:sp>
        <p:nvSpPr>
          <p:cNvPr id="4" name="Slide Number Placeholder 3"/>
          <p:cNvSpPr>
            <a:spLocks noGrp="1"/>
          </p:cNvSpPr>
          <p:nvPr>
            <p:ph type="sldNum" sz="quarter" idx="5"/>
          </p:nvPr>
        </p:nvSpPr>
        <p:spPr/>
        <p:txBody>
          <a:bodyPr/>
          <a:lstStyle/>
          <a:p>
            <a:fld id="{CAC134C6-403D-4428-9F20-F15D9913DB64}" type="slidenum">
              <a:rPr lang="en-US" smtClean="0"/>
              <a:pPr/>
              <a:t>29</a:t>
            </a:fld>
            <a:endParaRPr lang="en-US"/>
          </a:p>
        </p:txBody>
      </p:sp>
    </p:spTree>
    <p:extLst>
      <p:ext uri="{BB962C8B-B14F-4D97-AF65-F5344CB8AC3E}">
        <p14:creationId xmlns:p14="http://schemas.microsoft.com/office/powerpoint/2010/main" val="2289566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House can be connected one or both ways.  We can’t tell, which is why we need to know</a:t>
            </a:r>
          </a:p>
          <a:p>
            <a:endParaRPr lang="en-US" dirty="0"/>
          </a:p>
          <a:p>
            <a:r>
              <a:rPr lang="en-US" dirty="0"/>
              <a:t>(Joshua M. Pearce, Lonny Grafman, </a:t>
            </a:r>
            <a:r>
              <a:rPr lang="en-US" dirty="0" err="1"/>
              <a:t>TyMuho</a:t>
            </a:r>
            <a:r>
              <a:rPr lang="en-US" dirty="0"/>
              <a:t>, Megan Moore, Felipe </a:t>
            </a:r>
            <a:r>
              <a:rPr lang="en-US" dirty="0" err="1"/>
              <a:t>Schenone</a:t>
            </a:r>
            <a:r>
              <a:rPr lang="en-US" dirty="0"/>
              <a:t>, Pedro </a:t>
            </a:r>
            <a:r>
              <a:rPr lang="en-US" dirty="0" err="1"/>
              <a:t>Kracht</a:t>
            </a:r>
            <a:r>
              <a:rPr lang="en-US" dirty="0"/>
              <a:t>, 2016)</a:t>
            </a:r>
          </a:p>
        </p:txBody>
      </p:sp>
      <p:sp>
        <p:nvSpPr>
          <p:cNvPr id="4" name="Slide Number Placeholder 3"/>
          <p:cNvSpPr>
            <a:spLocks noGrp="1"/>
          </p:cNvSpPr>
          <p:nvPr>
            <p:ph type="sldNum" sz="quarter" idx="5"/>
          </p:nvPr>
        </p:nvSpPr>
        <p:spPr/>
        <p:txBody>
          <a:bodyPr/>
          <a:lstStyle/>
          <a:p>
            <a:fld id="{CAC134C6-403D-4428-9F20-F15D9913DB64}" type="slidenum">
              <a:rPr lang="en-US" smtClean="0"/>
              <a:pPr/>
              <a:t>30</a:t>
            </a:fld>
            <a:endParaRPr lang="en-US"/>
          </a:p>
        </p:txBody>
      </p:sp>
    </p:spTree>
    <p:extLst>
      <p:ext uri="{BB962C8B-B14F-4D97-AF65-F5344CB8AC3E}">
        <p14:creationId xmlns:p14="http://schemas.microsoft.com/office/powerpoint/2010/main" val="1762069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89400F8-61F1-4CAE-B23E-11D42955BE91}" type="slidenum">
              <a:rPr lang="en-CA" smtClean="0"/>
              <a:t>5</a:t>
            </a:fld>
            <a:endParaRPr lang="en-CA"/>
          </a:p>
        </p:txBody>
      </p:sp>
    </p:spTree>
    <p:extLst>
      <p:ext uri="{BB962C8B-B14F-4D97-AF65-F5344CB8AC3E}">
        <p14:creationId xmlns:p14="http://schemas.microsoft.com/office/powerpoint/2010/main" val="2762328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89400F8-61F1-4CAE-B23E-11D42955BE91}" type="slidenum">
              <a:rPr lang="en-CA" smtClean="0"/>
              <a:t>6</a:t>
            </a:fld>
            <a:endParaRPr lang="en-CA"/>
          </a:p>
        </p:txBody>
      </p:sp>
    </p:spTree>
    <p:extLst>
      <p:ext uri="{BB962C8B-B14F-4D97-AF65-F5344CB8AC3E}">
        <p14:creationId xmlns:p14="http://schemas.microsoft.com/office/powerpoint/2010/main" val="1856391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89400F8-61F1-4CAE-B23E-11D42955BE91}" type="slidenum">
              <a:rPr lang="en-CA" smtClean="0"/>
              <a:t>7</a:t>
            </a:fld>
            <a:endParaRPr lang="en-CA"/>
          </a:p>
        </p:txBody>
      </p:sp>
    </p:spTree>
    <p:extLst>
      <p:ext uri="{BB962C8B-B14F-4D97-AF65-F5344CB8AC3E}">
        <p14:creationId xmlns:p14="http://schemas.microsoft.com/office/powerpoint/2010/main" val="3636395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Diagram of a simple circuit.  Future circuits could be more complex.  Knowing how to connect the real circuit and follow the schematics is paramount to success as a PV installer.</a:t>
            </a:r>
          </a:p>
        </p:txBody>
      </p:sp>
      <p:sp>
        <p:nvSpPr>
          <p:cNvPr id="4" name="Slide Number Placeholder 3"/>
          <p:cNvSpPr>
            <a:spLocks noGrp="1"/>
          </p:cNvSpPr>
          <p:nvPr>
            <p:ph type="sldNum" sz="quarter" idx="5"/>
          </p:nvPr>
        </p:nvSpPr>
        <p:spPr/>
        <p:txBody>
          <a:bodyPr/>
          <a:lstStyle/>
          <a:p>
            <a:fld id="{CAC134C6-403D-4428-9F20-F15D9913DB64}" type="slidenum">
              <a:rPr lang="en-US" smtClean="0"/>
              <a:pPr/>
              <a:t>9</a:t>
            </a:fld>
            <a:endParaRPr lang="en-US"/>
          </a:p>
        </p:txBody>
      </p:sp>
    </p:spTree>
    <p:extLst>
      <p:ext uri="{BB962C8B-B14F-4D97-AF65-F5344CB8AC3E}">
        <p14:creationId xmlns:p14="http://schemas.microsoft.com/office/powerpoint/2010/main" val="41700464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These are the common electrical symbols.  There will be more when we have the smaller sessions.</a:t>
            </a:r>
          </a:p>
          <a:p>
            <a:r>
              <a:rPr lang="en-US" dirty="0"/>
              <a:t>(</a:t>
            </a:r>
            <a:r>
              <a:rPr lang="en-US" dirty="0" err="1"/>
              <a:t>Wikibooks</a:t>
            </a:r>
            <a:r>
              <a:rPr lang="en-US" dirty="0"/>
              <a:t>, 2005)</a:t>
            </a:r>
          </a:p>
        </p:txBody>
      </p:sp>
      <p:sp>
        <p:nvSpPr>
          <p:cNvPr id="4" name="Slide Number Placeholder 3"/>
          <p:cNvSpPr>
            <a:spLocks noGrp="1"/>
          </p:cNvSpPr>
          <p:nvPr>
            <p:ph type="sldNum" sz="quarter" idx="5"/>
          </p:nvPr>
        </p:nvSpPr>
        <p:spPr/>
        <p:txBody>
          <a:bodyPr/>
          <a:lstStyle/>
          <a:p>
            <a:fld id="{CAC134C6-403D-4428-9F20-F15D9913DB64}" type="slidenum">
              <a:rPr lang="en-US" smtClean="0"/>
              <a:pPr/>
              <a:t>11</a:t>
            </a:fld>
            <a:endParaRPr lang="en-US"/>
          </a:p>
        </p:txBody>
      </p:sp>
    </p:spTree>
    <p:extLst>
      <p:ext uri="{BB962C8B-B14F-4D97-AF65-F5344CB8AC3E}">
        <p14:creationId xmlns:p14="http://schemas.microsoft.com/office/powerpoint/2010/main" val="31473026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89400F8-61F1-4CAE-B23E-11D42955BE91}" type="slidenum">
              <a:rPr lang="en-CA" smtClean="0"/>
              <a:t>12</a:t>
            </a:fld>
            <a:endParaRPr lang="en-CA"/>
          </a:p>
        </p:txBody>
      </p:sp>
    </p:spTree>
    <p:extLst>
      <p:ext uri="{BB962C8B-B14F-4D97-AF65-F5344CB8AC3E}">
        <p14:creationId xmlns:p14="http://schemas.microsoft.com/office/powerpoint/2010/main" val="262279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(Rider, 2012)</a:t>
            </a:r>
          </a:p>
          <a:p>
            <a:endParaRPr lang="en-US" dirty="0"/>
          </a:p>
          <a:p>
            <a:r>
              <a:rPr lang="en-US" dirty="0"/>
              <a:t>Power loss (I2R)</a:t>
            </a:r>
          </a:p>
          <a:p>
            <a:r>
              <a:rPr lang="en-US" dirty="0"/>
              <a:t>Wire resistances</a:t>
            </a:r>
          </a:p>
          <a:p>
            <a:endParaRPr lang="en-US" dirty="0"/>
          </a:p>
          <a:p>
            <a:r>
              <a:rPr lang="en-US" dirty="0"/>
              <a:t>Maximum Power Transfer Theorem</a:t>
            </a:r>
          </a:p>
          <a:p>
            <a:r>
              <a:rPr lang="en-US" dirty="0"/>
              <a:t>Very often we come across various real time circuits that works based on maximum power transfer theorem. For effective way of connecting source to load, an impedance matching transformer is used.</a:t>
            </a:r>
          </a:p>
          <a:p>
            <a:r>
              <a:rPr lang="en-US" dirty="0"/>
              <a:t>In case of solar photovoltaic (PV) systems, Maximum Power Point Tracking (MPPT) is achieved with incremental conductance method (ICM) in which the load resistance must be equal to the output resistance of the PV panel and Solar Cell</a:t>
            </a:r>
          </a:p>
        </p:txBody>
      </p:sp>
      <p:sp>
        <p:nvSpPr>
          <p:cNvPr id="4" name="Slide Number Placeholder 3"/>
          <p:cNvSpPr>
            <a:spLocks noGrp="1"/>
          </p:cNvSpPr>
          <p:nvPr>
            <p:ph type="sldNum" sz="quarter" idx="5"/>
          </p:nvPr>
        </p:nvSpPr>
        <p:spPr/>
        <p:txBody>
          <a:bodyPr/>
          <a:lstStyle/>
          <a:p>
            <a:fld id="{CAC134C6-403D-4428-9F20-F15D9913DB64}" type="slidenum">
              <a:rPr lang="en-US" smtClean="0"/>
              <a:pPr/>
              <a:t>13</a:t>
            </a:fld>
            <a:endParaRPr lang="en-US"/>
          </a:p>
        </p:txBody>
      </p:sp>
    </p:spTree>
    <p:extLst>
      <p:ext uri="{BB962C8B-B14F-4D97-AF65-F5344CB8AC3E}">
        <p14:creationId xmlns:p14="http://schemas.microsoft.com/office/powerpoint/2010/main" val="577284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89400F8-61F1-4CAE-B23E-11D42955BE91}" type="slidenum">
              <a:rPr lang="en-CA" smtClean="0"/>
              <a:t>15</a:t>
            </a:fld>
            <a:endParaRPr lang="en-CA"/>
          </a:p>
        </p:txBody>
      </p:sp>
    </p:spTree>
    <p:extLst>
      <p:ext uri="{BB962C8B-B14F-4D97-AF65-F5344CB8AC3E}">
        <p14:creationId xmlns:p14="http://schemas.microsoft.com/office/powerpoint/2010/main" val="600645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8/2/2022</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294856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8/2/2022</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579460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8/2/2022</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79261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8/2/2022</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1286989633"/>
      </p:ext>
    </p:extLst>
  </p:cSld>
  <p:clrMap bg1="lt1" tx1="dk1" bg2="lt2" tx2="dk2" accent1="accent1" accent2="accent2" accent3="accent3" accent4="accent4" accent5="accent5" accent6="accent6" hlink="hlink" folHlink="folHlink"/>
  <p:sldLayoutIdLst>
    <p:sldLayoutId id="2147483710" r:id="rId1"/>
    <p:sldLayoutId id="2147483708" r:id="rId2"/>
    <p:sldLayoutId id="2147483707" r:id="rId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phet.colorado.edu/sims/html/ohms-law/latest/ohms-law_en.html" TargetMode="External"/><Relationship Id="rId4" Type="http://schemas.openxmlformats.org/officeDocument/2006/relationships/hyperlink" Target="http://phet.colorado.edu/sims/html/resistance-in-a-wire/latest/resistance-in-a-wire_e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learn.e-limu.org/topic/view/?c=239" TargetMode="External"/><Relationship Id="rId2" Type="http://schemas.openxmlformats.org/officeDocument/2006/relationships/image" Target="../media/image3.jpg"/><Relationship Id="rId1" Type="http://schemas.openxmlformats.org/officeDocument/2006/relationships/slideLayout" Target="../slideLayouts/slideLayout1.xml"/><Relationship Id="rId4" Type="http://schemas.openxmlformats.org/officeDocument/2006/relationships/hyperlink" Target="https://creativecommons.org/licenses/by-nc-nd/3.0/"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creativecommons.org/licenses/by-nc-nd/3.0/" TargetMode="External"/><Relationship Id="rId5" Type="http://schemas.openxmlformats.org/officeDocument/2006/relationships/hyperlink" Target="http://learn.e-limu.org/topic/view/?c=239" TargetMode="External"/><Relationship Id="rId4" Type="http://schemas.openxmlformats.org/officeDocument/2006/relationships/image" Target="../media/image3.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creativecommons.org/licenses/by/3.0/" TargetMode="External"/><Relationship Id="rId4" Type="http://schemas.openxmlformats.org/officeDocument/2006/relationships/hyperlink" Target="https://opentextbc.ca/universityphysicsv2openstax/chapter/resistors-in-series-and-parallel/"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8.JPG"/><Relationship Id="rId7" Type="http://schemas.openxmlformats.org/officeDocument/2006/relationships/hyperlink" Target="https://creativecommons.org/licenses/by-sa/3.0/"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www.appropedia.org/Solar_cells" TargetMode="External"/><Relationship Id="rId5" Type="http://schemas.openxmlformats.org/officeDocument/2006/relationships/image" Target="../media/image19.JPG"/><Relationship Id="rId4" Type="http://schemas.openxmlformats.org/officeDocument/2006/relationships/hyperlink" Target="https://www.appropedia.org/Photovoltaic_solar_system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creativecommons.org/licenses/by-nc-nd/3.0/" TargetMode="External"/><Relationship Id="rId4" Type="http://schemas.openxmlformats.org/officeDocument/2006/relationships/hyperlink" Target="http://learn.e-limu.org/topic/view/?c=23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8">
            <a:extLst>
              <a:ext uri="{FF2B5EF4-FFF2-40B4-BE49-F238E27FC236}">
                <a16:creationId xmlns:a16="http://schemas.microsoft.com/office/drawing/2014/main" id="{55666830-9A19-4E01-8505-D6C7F9AC5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3">
            <a:extLst>
              <a:ext uri="{FF2B5EF4-FFF2-40B4-BE49-F238E27FC236}">
                <a16:creationId xmlns:a16="http://schemas.microsoft.com/office/drawing/2014/main" id="{AC0F2722-0E97-A4EB-6C21-271AD9B6B76A}"/>
              </a:ext>
            </a:extLst>
          </p:cNvPr>
          <p:cNvPicPr>
            <a:picLocks noChangeAspect="1"/>
          </p:cNvPicPr>
          <p:nvPr/>
        </p:nvPicPr>
        <p:blipFill rotWithShape="1">
          <a:blip r:embed="rId2"/>
          <a:srcRect l="26641"/>
          <a:stretch/>
        </p:blipFill>
        <p:spPr>
          <a:xfrm>
            <a:off x="4110127" y="10"/>
            <a:ext cx="8081873" cy="6857990"/>
          </a:xfrm>
          <a:custGeom>
            <a:avLst/>
            <a:gdLst/>
            <a:ahLst/>
            <a:cxnLst/>
            <a:rect l="l" t="t" r="r" b="b"/>
            <a:pathLst>
              <a:path w="8081873" h="6858000">
                <a:moveTo>
                  <a:pt x="0" y="0"/>
                </a:moveTo>
                <a:lnTo>
                  <a:pt x="8081873" y="0"/>
                </a:lnTo>
                <a:lnTo>
                  <a:pt x="8081873" y="6858000"/>
                </a:lnTo>
                <a:lnTo>
                  <a:pt x="0" y="6858000"/>
                </a:lnTo>
                <a:lnTo>
                  <a:pt x="68897" y="6734633"/>
                </a:lnTo>
                <a:cubicBezTo>
                  <a:pt x="558802" y="5812845"/>
                  <a:pt x="848920" y="4668597"/>
                  <a:pt x="848920" y="3429000"/>
                </a:cubicBezTo>
                <a:cubicBezTo>
                  <a:pt x="848920" y="2189404"/>
                  <a:pt x="558802" y="1045156"/>
                  <a:pt x="68897" y="123368"/>
                </a:cubicBezTo>
                <a:close/>
              </a:path>
            </a:pathLst>
          </a:custGeom>
        </p:spPr>
      </p:pic>
      <p:sp useBgFill="1">
        <p:nvSpPr>
          <p:cNvPr id="20" name="Freeform: Shape 10">
            <a:extLst>
              <a:ext uri="{FF2B5EF4-FFF2-40B4-BE49-F238E27FC236}">
                <a16:creationId xmlns:a16="http://schemas.microsoft.com/office/drawing/2014/main" id="{AE9FC877-7FB6-4D22-9988-35420644E2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1" name="Freeform: Shape 12">
            <a:extLst>
              <a:ext uri="{FF2B5EF4-FFF2-40B4-BE49-F238E27FC236}">
                <a16:creationId xmlns:a16="http://schemas.microsoft.com/office/drawing/2014/main" id="{E41809D1-F12E-46BB-B804-5F209D325E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BF049A3-E78C-5F39-2856-C4C7AD24841B}"/>
              </a:ext>
            </a:extLst>
          </p:cNvPr>
          <p:cNvSpPr>
            <a:spLocks noGrp="1"/>
          </p:cNvSpPr>
          <p:nvPr>
            <p:ph type="ctrTitle"/>
          </p:nvPr>
        </p:nvSpPr>
        <p:spPr>
          <a:xfrm>
            <a:off x="477981" y="1122363"/>
            <a:ext cx="4023360" cy="3204134"/>
          </a:xfrm>
        </p:spPr>
        <p:txBody>
          <a:bodyPr anchor="b">
            <a:normAutofit/>
          </a:bodyPr>
          <a:lstStyle/>
          <a:p>
            <a:r>
              <a:rPr lang="en-US" sz="4800"/>
              <a:t>Course 5 – Electricity and Circuits</a:t>
            </a:r>
            <a:endParaRPr lang="en-CA" sz="4800"/>
          </a:p>
        </p:txBody>
      </p:sp>
      <p:sp>
        <p:nvSpPr>
          <p:cNvPr id="3" name="Subtitle 2">
            <a:extLst>
              <a:ext uri="{FF2B5EF4-FFF2-40B4-BE49-F238E27FC236}">
                <a16:creationId xmlns:a16="http://schemas.microsoft.com/office/drawing/2014/main" id="{187E948E-68AC-C20D-18A6-10713F73C245}"/>
              </a:ext>
            </a:extLst>
          </p:cNvPr>
          <p:cNvSpPr>
            <a:spLocks noGrp="1"/>
          </p:cNvSpPr>
          <p:nvPr>
            <p:ph type="subTitle" idx="1"/>
          </p:nvPr>
        </p:nvSpPr>
        <p:spPr>
          <a:xfrm>
            <a:off x="477981" y="4872922"/>
            <a:ext cx="3933306" cy="1208141"/>
          </a:xfrm>
        </p:spPr>
        <p:txBody>
          <a:bodyPr>
            <a:normAutofit/>
          </a:bodyPr>
          <a:lstStyle/>
          <a:p>
            <a:endParaRPr lang="en-CA" sz="2000"/>
          </a:p>
        </p:txBody>
      </p:sp>
      <p:sp>
        <p:nvSpPr>
          <p:cNvPr id="22" name="Rectangle 1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34500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EA21E-DF41-4213-FB9A-E31BCD5DD7E9}"/>
              </a:ext>
            </a:extLst>
          </p:cNvPr>
          <p:cNvSpPr>
            <a:spLocks noGrp="1"/>
          </p:cNvSpPr>
          <p:nvPr>
            <p:ph type="title"/>
          </p:nvPr>
        </p:nvSpPr>
        <p:spPr/>
        <p:txBody>
          <a:bodyPr/>
          <a:lstStyle/>
          <a:p>
            <a:r>
              <a:rPr lang="en-CA" dirty="0"/>
              <a:t>Discussion</a:t>
            </a:r>
          </a:p>
        </p:txBody>
      </p:sp>
      <p:sp>
        <p:nvSpPr>
          <p:cNvPr id="3" name="Content Placeholder 2">
            <a:extLst>
              <a:ext uri="{FF2B5EF4-FFF2-40B4-BE49-F238E27FC236}">
                <a16:creationId xmlns:a16="http://schemas.microsoft.com/office/drawing/2014/main" id="{253D8EF2-8ACB-EA06-BA2D-50AD3C75B5D6}"/>
              </a:ext>
            </a:extLst>
          </p:cNvPr>
          <p:cNvSpPr>
            <a:spLocks noGrp="1"/>
          </p:cNvSpPr>
          <p:nvPr>
            <p:ph idx="1"/>
          </p:nvPr>
        </p:nvSpPr>
        <p:spPr/>
        <p:txBody>
          <a:bodyPr/>
          <a:lstStyle/>
          <a:p>
            <a:r>
              <a:rPr lang="en-CA" dirty="0"/>
              <a:t>Should we have protection devices?</a:t>
            </a:r>
          </a:p>
          <a:p>
            <a:r>
              <a:rPr lang="en-CA" dirty="0"/>
              <a:t>Are there benefits to having/using protection devices?</a:t>
            </a:r>
          </a:p>
        </p:txBody>
      </p:sp>
    </p:spTree>
    <p:extLst>
      <p:ext uri="{BB962C8B-B14F-4D97-AF65-F5344CB8AC3E}">
        <p14:creationId xmlns:p14="http://schemas.microsoft.com/office/powerpoint/2010/main" val="331075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3F580-210C-F85B-0748-F5B4590AB81E}"/>
              </a:ext>
            </a:extLst>
          </p:cNvPr>
          <p:cNvSpPr>
            <a:spLocks noGrp="1"/>
          </p:cNvSpPr>
          <p:nvPr>
            <p:ph type="title"/>
          </p:nvPr>
        </p:nvSpPr>
        <p:spPr/>
        <p:txBody>
          <a:bodyPr/>
          <a:lstStyle/>
          <a:p>
            <a:r>
              <a:rPr lang="en-US" dirty="0"/>
              <a:t>Electrical Symbols</a:t>
            </a:r>
          </a:p>
        </p:txBody>
      </p:sp>
      <p:pic>
        <p:nvPicPr>
          <p:cNvPr id="4098" name="Picture 2">
            <a:extLst>
              <a:ext uri="{FF2B5EF4-FFF2-40B4-BE49-F238E27FC236}">
                <a16:creationId xmlns:a16="http://schemas.microsoft.com/office/drawing/2014/main" id="{F6538E3A-7A5E-3B1A-51D8-04B6260615D5}"/>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698004" y="2333765"/>
            <a:ext cx="8795992" cy="322670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C95376ED-ACF3-3D59-47D6-E2E970DAE3E5}"/>
              </a:ext>
            </a:extLst>
          </p:cNvPr>
          <p:cNvSpPr txBox="1"/>
          <p:nvPr/>
        </p:nvSpPr>
        <p:spPr>
          <a:xfrm>
            <a:off x="4866640" y="6166023"/>
            <a:ext cx="4572000" cy="369332"/>
          </a:xfrm>
          <a:prstGeom prst="rect">
            <a:avLst/>
          </a:prstGeom>
          <a:noFill/>
        </p:spPr>
        <p:txBody>
          <a:bodyPr wrap="square">
            <a:spAutoFit/>
          </a:bodyPr>
          <a:lstStyle/>
          <a:p>
            <a:r>
              <a:rPr lang="en-US" dirty="0"/>
              <a:t>(</a:t>
            </a:r>
            <a:r>
              <a:rPr lang="en-US" dirty="0" err="1"/>
              <a:t>Wikibooks</a:t>
            </a:r>
            <a:r>
              <a:rPr lang="en-US" dirty="0"/>
              <a:t>, 2005)</a:t>
            </a:r>
          </a:p>
        </p:txBody>
      </p:sp>
    </p:spTree>
    <p:extLst>
      <p:ext uri="{BB962C8B-B14F-4D97-AF65-F5344CB8AC3E}">
        <p14:creationId xmlns:p14="http://schemas.microsoft.com/office/powerpoint/2010/main" val="2237787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9022F-44B7-51E3-D6A2-5D10D537A3F6}"/>
              </a:ext>
            </a:extLst>
          </p:cNvPr>
          <p:cNvSpPr>
            <a:spLocks noGrp="1"/>
          </p:cNvSpPr>
          <p:nvPr>
            <p:ph type="title"/>
          </p:nvPr>
        </p:nvSpPr>
        <p:spPr/>
        <p:txBody>
          <a:bodyPr/>
          <a:lstStyle/>
          <a:p>
            <a:r>
              <a:rPr lang="en-CA" dirty="0"/>
              <a:t>Electrical Quantities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E9167CB-285C-FCA1-487F-EB8E8E1E32C7}"/>
                  </a:ext>
                </a:extLst>
              </p:cNvPr>
              <p:cNvSpPr>
                <a:spLocks noGrp="1"/>
              </p:cNvSpPr>
              <p:nvPr>
                <p:ph idx="1"/>
              </p:nvPr>
            </p:nvSpPr>
            <p:spPr/>
            <p:txBody>
              <a:bodyPr/>
              <a:lstStyle/>
              <a:p>
                <a:r>
                  <a:rPr lang="en-CA" dirty="0"/>
                  <a:t>Ohm’s law </a:t>
                </a:r>
                <a14:m>
                  <m:oMath xmlns:m="http://schemas.openxmlformats.org/officeDocument/2006/math">
                    <m:r>
                      <a:rPr lang="en-CA" b="0" i="1" smtClean="0">
                        <a:latin typeface="Cambria Math" panose="02040503050406030204" pitchFamily="18" charset="0"/>
                      </a:rPr>
                      <m:t>𝑐𝑢𝑟𝑟𝑒𝑛𝑡</m:t>
                    </m:r>
                    <m:r>
                      <a:rPr lang="en-CA" b="0" i="1" smtClean="0">
                        <a:latin typeface="Cambria Math" panose="02040503050406030204" pitchFamily="18" charset="0"/>
                      </a:rPr>
                      <m:t> </m:t>
                    </m:r>
                    <m:d>
                      <m:dPr>
                        <m:ctrlPr>
                          <a:rPr lang="en-CA" b="0" i="1" smtClean="0">
                            <a:latin typeface="Cambria Math" panose="02040503050406030204" pitchFamily="18" charset="0"/>
                          </a:rPr>
                        </m:ctrlPr>
                      </m:dPr>
                      <m:e>
                        <m:r>
                          <a:rPr lang="en-CA" b="0" i="1" smtClean="0">
                            <a:latin typeface="Cambria Math" panose="02040503050406030204" pitchFamily="18" charset="0"/>
                          </a:rPr>
                          <m:t>𝐼</m:t>
                        </m:r>
                      </m:e>
                    </m:d>
                    <m:r>
                      <a:rPr lang="en-CA" b="0" i="1" smtClean="0">
                        <a:latin typeface="Cambria Math" panose="02040503050406030204" pitchFamily="18" charset="0"/>
                      </a:rPr>
                      <m:t>=</m:t>
                    </m:r>
                    <m:f>
                      <m:fPr>
                        <m:ctrlPr>
                          <a:rPr lang="en-CA" b="0" i="1" smtClean="0">
                            <a:latin typeface="Cambria Math" panose="02040503050406030204" pitchFamily="18" charset="0"/>
                          </a:rPr>
                        </m:ctrlPr>
                      </m:fPr>
                      <m:num>
                        <m:r>
                          <a:rPr lang="en-CA" b="0" i="1" smtClean="0">
                            <a:latin typeface="Cambria Math" panose="02040503050406030204" pitchFamily="18" charset="0"/>
                          </a:rPr>
                          <m:t>𝑣𝑜𝑙𝑡𝑎𝑔𝑒</m:t>
                        </m:r>
                        <m:r>
                          <a:rPr lang="en-CA" b="0" i="1" smtClean="0">
                            <a:latin typeface="Cambria Math" panose="02040503050406030204" pitchFamily="18" charset="0"/>
                          </a:rPr>
                          <m:t> (</m:t>
                        </m:r>
                        <m:r>
                          <a:rPr lang="en-CA" b="0" i="1" smtClean="0">
                            <a:latin typeface="Cambria Math" panose="02040503050406030204" pitchFamily="18" charset="0"/>
                          </a:rPr>
                          <m:t>𝑉</m:t>
                        </m:r>
                        <m:r>
                          <a:rPr lang="en-CA" b="0" i="1" smtClean="0">
                            <a:latin typeface="Cambria Math" panose="02040503050406030204" pitchFamily="18" charset="0"/>
                          </a:rPr>
                          <m:t>)</m:t>
                        </m:r>
                      </m:num>
                      <m:den>
                        <m:r>
                          <a:rPr lang="en-CA" b="0" i="1" smtClean="0">
                            <a:latin typeface="Cambria Math" panose="02040503050406030204" pitchFamily="18" charset="0"/>
                          </a:rPr>
                          <m:t>𝑟𝑒𝑠𝑖𝑠𝑡𝑎𝑛𝑐𝑒</m:t>
                        </m:r>
                        <m:r>
                          <a:rPr lang="en-CA" b="0" i="1" smtClean="0">
                            <a:latin typeface="Cambria Math" panose="02040503050406030204" pitchFamily="18" charset="0"/>
                          </a:rPr>
                          <m:t> (</m:t>
                        </m:r>
                        <m:r>
                          <a:rPr lang="en-CA" b="0" i="1" smtClean="0">
                            <a:latin typeface="Cambria Math" panose="02040503050406030204" pitchFamily="18" charset="0"/>
                          </a:rPr>
                          <m:t>𝑅</m:t>
                        </m:r>
                        <m:r>
                          <a:rPr lang="en-CA" b="0" i="1" smtClean="0">
                            <a:latin typeface="Cambria Math" panose="02040503050406030204" pitchFamily="18" charset="0"/>
                          </a:rPr>
                          <m:t>)</m:t>
                        </m:r>
                      </m:den>
                    </m:f>
                  </m:oMath>
                </a14:m>
                <a:endParaRPr lang="en-CA" dirty="0"/>
              </a:p>
              <a:p>
                <a:r>
                  <a:rPr lang="en-CA" dirty="0"/>
                  <a:t>Watt’s law (power law) </a:t>
                </a:r>
                <a14:m>
                  <m:oMath xmlns:m="http://schemas.openxmlformats.org/officeDocument/2006/math">
                    <m:r>
                      <a:rPr lang="en-CA" b="0" i="1" smtClean="0">
                        <a:latin typeface="Cambria Math" panose="02040503050406030204" pitchFamily="18" charset="0"/>
                      </a:rPr>
                      <m:t>𝑃𝑜𝑤𝑒𝑟</m:t>
                    </m:r>
                    <m:r>
                      <a:rPr lang="en-CA" b="0" i="1" smtClean="0">
                        <a:latin typeface="Cambria Math" panose="02040503050406030204" pitchFamily="18" charset="0"/>
                      </a:rPr>
                      <m:t> </m:t>
                    </m:r>
                    <m:d>
                      <m:dPr>
                        <m:ctrlPr>
                          <a:rPr lang="en-CA" b="0" i="1" smtClean="0">
                            <a:latin typeface="Cambria Math" panose="02040503050406030204" pitchFamily="18" charset="0"/>
                          </a:rPr>
                        </m:ctrlPr>
                      </m:dPr>
                      <m:e>
                        <m:r>
                          <a:rPr lang="en-CA" b="0" i="1" smtClean="0">
                            <a:latin typeface="Cambria Math" panose="02040503050406030204" pitchFamily="18" charset="0"/>
                          </a:rPr>
                          <m:t>𝑃</m:t>
                        </m:r>
                      </m:e>
                    </m:d>
                    <m:r>
                      <a:rPr lang="en-CA" b="0" i="1" smtClean="0">
                        <a:latin typeface="Cambria Math" panose="02040503050406030204" pitchFamily="18" charset="0"/>
                      </a:rPr>
                      <m:t>=</m:t>
                    </m:r>
                    <m:r>
                      <a:rPr lang="en-CA" b="0" i="1" smtClean="0">
                        <a:latin typeface="Cambria Math" panose="02040503050406030204" pitchFamily="18" charset="0"/>
                      </a:rPr>
                      <m:t>𝑐𝑢𝑟𝑟𝑒𝑛𝑡</m:t>
                    </m:r>
                    <m:r>
                      <a:rPr lang="en-CA" b="0" i="1" smtClean="0">
                        <a:latin typeface="Cambria Math" panose="02040503050406030204" pitchFamily="18" charset="0"/>
                      </a:rPr>
                      <m:t> </m:t>
                    </m:r>
                    <m:d>
                      <m:dPr>
                        <m:ctrlPr>
                          <a:rPr lang="en-CA" b="0" i="1" smtClean="0">
                            <a:latin typeface="Cambria Math" panose="02040503050406030204" pitchFamily="18" charset="0"/>
                          </a:rPr>
                        </m:ctrlPr>
                      </m:dPr>
                      <m:e>
                        <m:r>
                          <a:rPr lang="en-CA" b="0" i="1" smtClean="0">
                            <a:latin typeface="Cambria Math" panose="02040503050406030204" pitchFamily="18" charset="0"/>
                          </a:rPr>
                          <m:t>𝐼</m:t>
                        </m:r>
                      </m:e>
                    </m:d>
                    <m:r>
                      <a:rPr lang="en-CA" b="0" i="1" smtClean="0">
                        <a:latin typeface="Cambria Math" panose="02040503050406030204" pitchFamily="18" charset="0"/>
                      </a:rPr>
                      <m:t>∗</m:t>
                    </m:r>
                    <m:r>
                      <a:rPr lang="en-CA" b="0" i="1" smtClean="0">
                        <a:latin typeface="Cambria Math" panose="02040503050406030204" pitchFamily="18" charset="0"/>
                      </a:rPr>
                      <m:t>𝑣𝑜𝑙𝑡𝑎𝑔𝑒</m:t>
                    </m:r>
                    <m:r>
                      <a:rPr lang="en-CA" b="0" i="1" smtClean="0">
                        <a:latin typeface="Cambria Math" panose="02040503050406030204" pitchFamily="18" charset="0"/>
                      </a:rPr>
                      <m:t> (</m:t>
                    </m:r>
                    <m:r>
                      <a:rPr lang="en-CA" b="0" i="1" smtClean="0">
                        <a:latin typeface="Cambria Math" panose="02040503050406030204" pitchFamily="18" charset="0"/>
                      </a:rPr>
                      <m:t>𝑉</m:t>
                    </m:r>
                    <m:r>
                      <a:rPr lang="en-CA" b="0" i="1" smtClean="0">
                        <a:latin typeface="Cambria Math" panose="02040503050406030204" pitchFamily="18" charset="0"/>
                      </a:rPr>
                      <m:t>)</m:t>
                    </m:r>
                  </m:oMath>
                </a14:m>
                <a:endParaRPr lang="en-CA" dirty="0"/>
              </a:p>
              <a:p>
                <a:endParaRPr lang="en-CA" dirty="0"/>
              </a:p>
            </p:txBody>
          </p:sp>
        </mc:Choice>
        <mc:Fallback xmlns="">
          <p:sp>
            <p:nvSpPr>
              <p:cNvPr id="3" name="Content Placeholder 2">
                <a:extLst>
                  <a:ext uri="{FF2B5EF4-FFF2-40B4-BE49-F238E27FC236}">
                    <a16:creationId xmlns:a16="http://schemas.microsoft.com/office/drawing/2014/main" id="{EE9167CB-285C-FCA1-487F-EB8E8E1E32C7}"/>
                  </a:ext>
                </a:extLst>
              </p:cNvPr>
              <p:cNvSpPr>
                <a:spLocks noGrp="1" noRot="1" noChangeAspect="1" noMove="1" noResize="1" noEditPoints="1" noAdjustHandles="1" noChangeArrowheads="1" noChangeShapeType="1" noTextEdit="1"/>
              </p:cNvSpPr>
              <p:nvPr>
                <p:ph idx="1"/>
              </p:nvPr>
            </p:nvSpPr>
            <p:spPr>
              <a:blipFill>
                <a:blip r:embed="rId3"/>
                <a:stretch>
                  <a:fillRect l="-1079"/>
                </a:stretch>
              </a:blipFill>
            </p:spPr>
            <p:txBody>
              <a:bodyPr/>
              <a:lstStyle/>
              <a:p>
                <a:r>
                  <a:rPr lang="en-CA">
                    <a:noFill/>
                  </a:rPr>
                  <a:t> </a:t>
                </a:r>
              </a:p>
            </p:txBody>
          </p:sp>
        </mc:Fallback>
      </mc:AlternateContent>
    </p:spTree>
    <p:extLst>
      <p:ext uri="{BB962C8B-B14F-4D97-AF65-F5344CB8AC3E}">
        <p14:creationId xmlns:p14="http://schemas.microsoft.com/office/powerpoint/2010/main" val="1908569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3" name="Rectangle 4102">
            <a:extLst>
              <a:ext uri="{FF2B5EF4-FFF2-40B4-BE49-F238E27FC236}">
                <a16:creationId xmlns:a16="http://schemas.microsoft.com/office/drawing/2014/main" id="{2C9A9DA9-7DC8-488B-A882-123947B0F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105" name="Rectangle 4104">
            <a:extLst>
              <a:ext uri="{FF2B5EF4-FFF2-40B4-BE49-F238E27FC236}">
                <a16:creationId xmlns:a16="http://schemas.microsoft.com/office/drawing/2014/main" id="{57F6BDD4-E066-4008-8011-6CC31AEB45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9575" y="633619"/>
            <a:ext cx="4279383"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AD87A6F-AC12-C83A-20FD-34E16887A753}"/>
              </a:ext>
            </a:extLst>
          </p:cNvPr>
          <p:cNvSpPr>
            <a:spLocks noGrp="1"/>
          </p:cNvSpPr>
          <p:nvPr>
            <p:ph type="title"/>
          </p:nvPr>
        </p:nvSpPr>
        <p:spPr>
          <a:xfrm>
            <a:off x="841247" y="978619"/>
            <a:ext cx="3410712" cy="1106424"/>
          </a:xfrm>
        </p:spPr>
        <p:txBody>
          <a:bodyPr vert="horz" lIns="91440" tIns="45720" rIns="91440" bIns="45720" rtlCol="0" anchor="ctr">
            <a:normAutofit/>
          </a:bodyPr>
          <a:lstStyle/>
          <a:p>
            <a:r>
              <a:rPr lang="en-US" sz="2800" dirty="0"/>
              <a:t>Electrical Laws</a:t>
            </a:r>
          </a:p>
        </p:txBody>
      </p:sp>
      <p:sp>
        <p:nvSpPr>
          <p:cNvPr id="4107" name="Rectangle 4106">
            <a:extLst>
              <a:ext uri="{FF2B5EF4-FFF2-40B4-BE49-F238E27FC236}">
                <a16:creationId xmlns:a16="http://schemas.microsoft.com/office/drawing/2014/main" id="{2711A8FB-68FC-45FC-B01E-38F809E2D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567"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09" name="Rectangle 4108">
            <a:extLst>
              <a:ext uri="{FF2B5EF4-FFF2-40B4-BE49-F238E27FC236}">
                <a16:creationId xmlns:a16="http://schemas.microsoft.com/office/drawing/2014/main" id="{2A865FE3-5FC9-4049-87CF-30019C46C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7459" y="2093976"/>
            <a:ext cx="3328416"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E5BAF4B5-C3BC-8A13-9A44-E0E38E234B4D}"/>
              </a:ext>
            </a:extLst>
          </p:cNvPr>
          <p:cNvSpPr txBox="1"/>
          <p:nvPr/>
        </p:nvSpPr>
        <p:spPr>
          <a:xfrm>
            <a:off x="841248" y="2252870"/>
            <a:ext cx="3412219" cy="3560251"/>
          </a:xfrm>
          <a:prstGeom prst="rect">
            <a:avLst/>
          </a:prstGeom>
        </p:spPr>
        <p:txBody>
          <a:bodyPr vert="horz" lIns="91440" tIns="45720" rIns="91440" bIns="45720" rtlCol="0">
            <a:normAutofit/>
          </a:bodyPr>
          <a:lstStyle/>
          <a:p>
            <a:pPr indent="-228600">
              <a:lnSpc>
                <a:spcPct val="110000"/>
              </a:lnSpc>
              <a:spcAft>
                <a:spcPts val="600"/>
              </a:spcAft>
              <a:buFont typeface="Arial" panose="020B0604020202020204" pitchFamily="34" charset="0"/>
              <a:buChar char="•"/>
            </a:pPr>
            <a:endParaRPr lang="en-US" sz="1700" dirty="0"/>
          </a:p>
        </p:txBody>
      </p:sp>
      <p:pic>
        <p:nvPicPr>
          <p:cNvPr id="4098" name="Picture 2">
            <a:extLst>
              <a:ext uri="{FF2B5EF4-FFF2-40B4-BE49-F238E27FC236}">
                <a16:creationId xmlns:a16="http://schemas.microsoft.com/office/drawing/2014/main" id="{BE65A6D2-8798-B489-360F-1BFCD1DF204B}"/>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5701284" y="630936"/>
            <a:ext cx="5495544" cy="5495544"/>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D54F91F0-AB28-E470-91A8-652982892082}"/>
              </a:ext>
            </a:extLst>
          </p:cNvPr>
          <p:cNvSpPr txBox="1"/>
          <p:nvPr/>
        </p:nvSpPr>
        <p:spPr>
          <a:xfrm>
            <a:off x="7666247" y="6212354"/>
            <a:ext cx="1565617" cy="377989"/>
          </a:xfrm>
          <a:prstGeom prst="rect">
            <a:avLst/>
          </a:prstGeom>
          <a:noFill/>
        </p:spPr>
        <p:txBody>
          <a:bodyPr wrap="square">
            <a:spAutoFit/>
          </a:bodyPr>
          <a:lstStyle/>
          <a:p>
            <a:pPr>
              <a:lnSpc>
                <a:spcPct val="110000"/>
              </a:lnSpc>
              <a:spcAft>
                <a:spcPts val="600"/>
              </a:spcAft>
            </a:pPr>
            <a:r>
              <a:rPr lang="en-US" sz="1800" dirty="0"/>
              <a:t>(Rider, 2012)</a:t>
            </a:r>
          </a:p>
        </p:txBody>
      </p:sp>
      <p:sp>
        <p:nvSpPr>
          <p:cNvPr id="13" name="TextBox 12">
            <a:extLst>
              <a:ext uri="{FF2B5EF4-FFF2-40B4-BE49-F238E27FC236}">
                <a16:creationId xmlns:a16="http://schemas.microsoft.com/office/drawing/2014/main" id="{C2D21E2D-7C18-D009-48FE-51E35EC4A6C2}"/>
              </a:ext>
            </a:extLst>
          </p:cNvPr>
          <p:cNvSpPr txBox="1"/>
          <p:nvPr/>
        </p:nvSpPr>
        <p:spPr>
          <a:xfrm>
            <a:off x="877459" y="2430043"/>
            <a:ext cx="3328416" cy="923330"/>
          </a:xfrm>
          <a:prstGeom prst="rect">
            <a:avLst/>
          </a:prstGeom>
          <a:noFill/>
        </p:spPr>
        <p:txBody>
          <a:bodyPr wrap="square">
            <a:spAutoFit/>
          </a:bodyPr>
          <a:lstStyle/>
          <a:p>
            <a:pPr marL="285750" indent="-285750">
              <a:buFont typeface="Arial" panose="020B0604020202020204" pitchFamily="34" charset="0"/>
              <a:buChar char="•"/>
            </a:pPr>
            <a:r>
              <a:rPr lang="en-US" dirty="0">
                <a:hlinkClick r:id="rId4"/>
              </a:rPr>
              <a:t>Resistance in a wire relationship</a:t>
            </a:r>
            <a:endParaRPr lang="en-CA" dirty="0"/>
          </a:p>
          <a:p>
            <a:pPr marL="285750" indent="-285750">
              <a:buFont typeface="Arial" panose="020B0604020202020204" pitchFamily="34" charset="0"/>
              <a:buChar char="•"/>
            </a:pPr>
            <a:r>
              <a:rPr lang="en-CA" dirty="0">
                <a:hlinkClick r:id="rId5"/>
              </a:rPr>
              <a:t>Ohm's law relationship</a:t>
            </a:r>
            <a:endParaRPr lang="en-CA" dirty="0"/>
          </a:p>
        </p:txBody>
      </p:sp>
    </p:spTree>
    <p:extLst>
      <p:ext uri="{BB962C8B-B14F-4D97-AF65-F5344CB8AC3E}">
        <p14:creationId xmlns:p14="http://schemas.microsoft.com/office/powerpoint/2010/main" val="1591987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BE5DA-7DE2-0A46-4127-426096B6F47A}"/>
              </a:ext>
            </a:extLst>
          </p:cNvPr>
          <p:cNvSpPr>
            <a:spLocks noGrp="1"/>
          </p:cNvSpPr>
          <p:nvPr>
            <p:ph type="title"/>
          </p:nvPr>
        </p:nvSpPr>
        <p:spPr/>
        <p:txBody>
          <a:bodyPr/>
          <a:lstStyle/>
          <a:p>
            <a:r>
              <a:rPr lang="en-CA" dirty="0"/>
              <a:t>Calculating Electrical Quantities</a:t>
            </a:r>
          </a:p>
        </p:txBody>
      </p:sp>
      <p:sp>
        <p:nvSpPr>
          <p:cNvPr id="3" name="Content Placeholder 2">
            <a:extLst>
              <a:ext uri="{FF2B5EF4-FFF2-40B4-BE49-F238E27FC236}">
                <a16:creationId xmlns:a16="http://schemas.microsoft.com/office/drawing/2014/main" id="{A26D1AA9-7D0C-A05D-6E9D-1685F4A8E541}"/>
              </a:ext>
            </a:extLst>
          </p:cNvPr>
          <p:cNvSpPr>
            <a:spLocks noGrp="1"/>
          </p:cNvSpPr>
          <p:nvPr>
            <p:ph sz="half" idx="1"/>
          </p:nvPr>
        </p:nvSpPr>
        <p:spPr/>
        <p:txBody>
          <a:bodyPr/>
          <a:lstStyle/>
          <a:p>
            <a:pPr marL="0" indent="0">
              <a:buNone/>
            </a:pPr>
            <a:r>
              <a:rPr lang="en-CA" dirty="0"/>
              <a:t>If the circuit on the right is powered by 1.5 volt cell and has a current of 200 milliamp, what is the circuit resistance?</a:t>
            </a:r>
          </a:p>
        </p:txBody>
      </p:sp>
      <p:pic>
        <p:nvPicPr>
          <p:cNvPr id="7" name="Content Placeholder 4" descr="Diagram&#10;&#10;Description automatically generated">
            <a:extLst>
              <a:ext uri="{FF2B5EF4-FFF2-40B4-BE49-F238E27FC236}">
                <a16:creationId xmlns:a16="http://schemas.microsoft.com/office/drawing/2014/main" id="{27C889D5-74EF-4A85-73D0-173DD3FE3357}"/>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138674" y="2679169"/>
            <a:ext cx="5643233" cy="3291886"/>
          </a:xfrm>
          <a:prstGeom prst="rect">
            <a:avLst/>
          </a:prstGeom>
        </p:spPr>
      </p:pic>
      <p:sp>
        <p:nvSpPr>
          <p:cNvPr id="8" name="TextBox 7">
            <a:extLst>
              <a:ext uri="{FF2B5EF4-FFF2-40B4-BE49-F238E27FC236}">
                <a16:creationId xmlns:a16="http://schemas.microsoft.com/office/drawing/2014/main" id="{A4BBABB1-5607-AE46-99A1-E81606464ECE}"/>
              </a:ext>
            </a:extLst>
          </p:cNvPr>
          <p:cNvSpPr txBox="1"/>
          <p:nvPr/>
        </p:nvSpPr>
        <p:spPr>
          <a:xfrm>
            <a:off x="6199632" y="6309360"/>
            <a:ext cx="5895562" cy="238125"/>
          </a:xfrm>
          <a:prstGeom prst="rect">
            <a:avLst/>
          </a:prstGeom>
          <a:noFill/>
        </p:spPr>
        <p:txBody>
          <a:bodyPr wrap="square" rtlCol="0">
            <a:spAutoFit/>
          </a:bodyPr>
          <a:lstStyle/>
          <a:p>
            <a:r>
              <a:rPr lang="en-US" sz="900" dirty="0">
                <a:hlinkClick r:id="rId3" tooltip="http://learn.e-limu.org/topic/view/?c=239"/>
              </a:rPr>
              <a:t>This Photo</a:t>
            </a:r>
            <a:r>
              <a:rPr lang="en-US" sz="900" dirty="0"/>
              <a:t> by Unknown Author is licensed under </a:t>
            </a:r>
            <a:r>
              <a:rPr lang="en-US" sz="900" dirty="0">
                <a:hlinkClick r:id="rId4" tooltip="https://creativecommons.org/licenses/by-nc-nd/3.0/"/>
              </a:rPr>
              <a:t>CC BY-NC-ND</a:t>
            </a:r>
            <a:endParaRPr lang="en-US" sz="900" dirty="0"/>
          </a:p>
        </p:txBody>
      </p:sp>
    </p:spTree>
    <p:extLst>
      <p:ext uri="{BB962C8B-B14F-4D97-AF65-F5344CB8AC3E}">
        <p14:creationId xmlns:p14="http://schemas.microsoft.com/office/powerpoint/2010/main" val="866391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BE5DA-7DE2-0A46-4127-426096B6F47A}"/>
              </a:ext>
            </a:extLst>
          </p:cNvPr>
          <p:cNvSpPr>
            <a:spLocks noGrp="1"/>
          </p:cNvSpPr>
          <p:nvPr>
            <p:ph type="title"/>
          </p:nvPr>
        </p:nvSpPr>
        <p:spPr/>
        <p:txBody>
          <a:bodyPr/>
          <a:lstStyle/>
          <a:p>
            <a:r>
              <a:rPr lang="en-CA" dirty="0"/>
              <a:t>Calculating Electrical Quantities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26D1AA9-7D0C-A05D-6E9D-1685F4A8E541}"/>
                  </a:ext>
                </a:extLst>
              </p:cNvPr>
              <p:cNvSpPr>
                <a:spLocks noGrp="1"/>
              </p:cNvSpPr>
              <p:nvPr>
                <p:ph sz="half" idx="1"/>
              </p:nvPr>
            </p:nvSpPr>
            <p:spPr/>
            <p:txBody>
              <a:bodyPr>
                <a:normAutofit fontScale="92500" lnSpcReduction="20000"/>
              </a:bodyPr>
              <a:lstStyle/>
              <a:p>
                <a:pPr marL="0" indent="0">
                  <a:buNone/>
                </a:pPr>
                <a:r>
                  <a:rPr lang="en-CA" dirty="0"/>
                  <a:t>If the circuit on the right is powered by 1.5 volt cell and has a current of 200 milliamp, what is the circuit resistance?</a:t>
                </a:r>
              </a:p>
              <a:p>
                <a:pPr marL="0" indent="0">
                  <a:buNone/>
                </a:pPr>
                <a14:m>
                  <m:oMathPara xmlns:m="http://schemas.openxmlformats.org/officeDocument/2006/math">
                    <m:oMathParaPr>
                      <m:jc m:val="centerGroup"/>
                    </m:oMathParaPr>
                    <m:oMath xmlns:m="http://schemas.openxmlformats.org/officeDocument/2006/math">
                      <m:r>
                        <a:rPr lang="en-CA" b="0" i="1" smtClean="0">
                          <a:latin typeface="Cambria Math" panose="02040503050406030204" pitchFamily="18" charset="0"/>
                        </a:rPr>
                        <m:t>𝑅</m:t>
                      </m:r>
                      <m:r>
                        <a:rPr lang="en-CA" b="0" i="1" smtClean="0">
                          <a:latin typeface="Cambria Math" panose="02040503050406030204" pitchFamily="18" charset="0"/>
                        </a:rPr>
                        <m:t>=</m:t>
                      </m:r>
                      <m:f>
                        <m:fPr>
                          <m:ctrlPr>
                            <a:rPr lang="en-CA" b="0" i="1" smtClean="0">
                              <a:latin typeface="Cambria Math" panose="02040503050406030204" pitchFamily="18" charset="0"/>
                            </a:rPr>
                          </m:ctrlPr>
                        </m:fPr>
                        <m:num>
                          <m:r>
                            <a:rPr lang="en-CA" b="0" i="1" smtClean="0">
                              <a:latin typeface="Cambria Math" panose="02040503050406030204" pitchFamily="18" charset="0"/>
                            </a:rPr>
                            <m:t>𝑉</m:t>
                          </m:r>
                        </m:num>
                        <m:den>
                          <m:r>
                            <a:rPr lang="en-CA" b="0" i="1" smtClean="0">
                              <a:latin typeface="Cambria Math" panose="02040503050406030204" pitchFamily="18" charset="0"/>
                            </a:rPr>
                            <m:t>𝐼</m:t>
                          </m:r>
                        </m:den>
                      </m:f>
                    </m:oMath>
                  </m:oMathPara>
                </a14:m>
                <a:endParaRPr lang="en-CA" dirty="0"/>
              </a:p>
              <a:p>
                <a:pPr marL="0" indent="0">
                  <a:buNone/>
                </a:pPr>
                <a14:m>
                  <m:oMathPara xmlns:m="http://schemas.openxmlformats.org/officeDocument/2006/math">
                    <m:oMathParaPr>
                      <m:jc m:val="centerGroup"/>
                    </m:oMathParaPr>
                    <m:oMath xmlns:m="http://schemas.openxmlformats.org/officeDocument/2006/math">
                      <m:r>
                        <a:rPr lang="en-CA" b="0" i="1" smtClean="0">
                          <a:latin typeface="Cambria Math" panose="02040503050406030204" pitchFamily="18" charset="0"/>
                        </a:rPr>
                        <m:t>𝑅</m:t>
                      </m:r>
                      <m:r>
                        <a:rPr lang="en-CA" b="0" i="1" smtClean="0">
                          <a:latin typeface="Cambria Math" panose="02040503050406030204" pitchFamily="18" charset="0"/>
                        </a:rPr>
                        <m:t>=</m:t>
                      </m:r>
                      <m:f>
                        <m:fPr>
                          <m:ctrlPr>
                            <a:rPr lang="en-CA" b="0" i="1" smtClean="0">
                              <a:latin typeface="Cambria Math" panose="02040503050406030204" pitchFamily="18" charset="0"/>
                            </a:rPr>
                          </m:ctrlPr>
                        </m:fPr>
                        <m:num>
                          <m:r>
                            <a:rPr lang="en-CA" b="0" i="1" smtClean="0">
                              <a:latin typeface="Cambria Math" panose="02040503050406030204" pitchFamily="18" charset="0"/>
                            </a:rPr>
                            <m:t>1.5 </m:t>
                          </m:r>
                          <m:r>
                            <a:rPr lang="en-CA" b="0" i="1" smtClean="0">
                              <a:latin typeface="Cambria Math" panose="02040503050406030204" pitchFamily="18" charset="0"/>
                            </a:rPr>
                            <m:t>𝑣𝑜𝑙𝑡𝑠</m:t>
                          </m:r>
                        </m:num>
                        <m:den>
                          <m:r>
                            <a:rPr lang="en-CA" b="0" i="1" smtClean="0">
                              <a:latin typeface="Cambria Math" panose="02040503050406030204" pitchFamily="18" charset="0"/>
                            </a:rPr>
                            <m:t>0.2 </m:t>
                          </m:r>
                          <m:r>
                            <a:rPr lang="en-CA" b="0" i="1" smtClean="0">
                              <a:latin typeface="Cambria Math" panose="02040503050406030204" pitchFamily="18" charset="0"/>
                            </a:rPr>
                            <m:t>𝑎𝑚𝑝𝑠</m:t>
                          </m:r>
                        </m:den>
                      </m:f>
                    </m:oMath>
                  </m:oMathPara>
                </a14:m>
                <a:endParaRPr lang="en-CA" dirty="0"/>
              </a:p>
              <a:p>
                <a:pPr marL="0" indent="0">
                  <a:buNone/>
                </a:pPr>
                <a14:m>
                  <m:oMathPara xmlns:m="http://schemas.openxmlformats.org/officeDocument/2006/math">
                    <m:oMathParaPr>
                      <m:jc m:val="centerGroup"/>
                    </m:oMathParaPr>
                    <m:oMath xmlns:m="http://schemas.openxmlformats.org/officeDocument/2006/math">
                      <m:r>
                        <a:rPr lang="en-CA" b="0" i="1" smtClean="0">
                          <a:latin typeface="Cambria Math" panose="02040503050406030204" pitchFamily="18" charset="0"/>
                        </a:rPr>
                        <m:t>𝑅</m:t>
                      </m:r>
                      <m:r>
                        <a:rPr lang="en-CA" b="0" i="1" smtClean="0">
                          <a:latin typeface="Cambria Math" panose="02040503050406030204" pitchFamily="18" charset="0"/>
                        </a:rPr>
                        <m:t>=7.5 </m:t>
                      </m:r>
                      <m:r>
                        <m:rPr>
                          <m:sty m:val="p"/>
                        </m:rPr>
                        <a:rPr lang="el-GR" b="0" i="1" smtClean="0">
                          <a:latin typeface="Cambria Math" panose="02040503050406030204" pitchFamily="18" charset="0"/>
                        </a:rPr>
                        <m:t>Ω</m:t>
                      </m:r>
                    </m:oMath>
                  </m:oMathPara>
                </a14:m>
                <a:endParaRPr lang="en-CA" dirty="0"/>
              </a:p>
              <a:p>
                <a:pPr marL="0" indent="0">
                  <a:buNone/>
                </a:pPr>
                <a:endParaRPr lang="en-CA" dirty="0"/>
              </a:p>
              <a:p>
                <a:pPr marL="0" indent="0">
                  <a:buNone/>
                </a:pPr>
                <a:endParaRPr lang="en-CA" dirty="0"/>
              </a:p>
            </p:txBody>
          </p:sp>
        </mc:Choice>
        <mc:Fallback xmlns="">
          <p:sp>
            <p:nvSpPr>
              <p:cNvPr id="3" name="Content Placeholder 2">
                <a:extLst>
                  <a:ext uri="{FF2B5EF4-FFF2-40B4-BE49-F238E27FC236}">
                    <a16:creationId xmlns:a16="http://schemas.microsoft.com/office/drawing/2014/main" id="{A26D1AA9-7D0C-A05D-6E9D-1685F4A8E541}"/>
                  </a:ext>
                </a:extLst>
              </p:cNvPr>
              <p:cNvSpPr>
                <a:spLocks noGrp="1" noRot="1" noChangeAspect="1" noMove="1" noResize="1" noEditPoints="1" noAdjustHandles="1" noChangeArrowheads="1" noChangeShapeType="1" noTextEdit="1"/>
              </p:cNvSpPr>
              <p:nvPr>
                <p:ph sz="half" idx="1"/>
              </p:nvPr>
            </p:nvSpPr>
            <p:spPr>
              <a:blipFill>
                <a:blip r:embed="rId3"/>
                <a:stretch>
                  <a:fillRect l="-2222" t="-2640"/>
                </a:stretch>
              </a:blipFill>
            </p:spPr>
            <p:txBody>
              <a:bodyPr/>
              <a:lstStyle/>
              <a:p>
                <a:r>
                  <a:rPr lang="en-CA">
                    <a:noFill/>
                  </a:rPr>
                  <a:t> </a:t>
                </a:r>
              </a:p>
            </p:txBody>
          </p:sp>
        </mc:Fallback>
      </mc:AlternateContent>
      <p:pic>
        <p:nvPicPr>
          <p:cNvPr id="7" name="Content Placeholder 4" descr="Diagram&#10;&#10;Description automatically generated">
            <a:extLst>
              <a:ext uri="{FF2B5EF4-FFF2-40B4-BE49-F238E27FC236}">
                <a16:creationId xmlns:a16="http://schemas.microsoft.com/office/drawing/2014/main" id="{27C889D5-74EF-4A85-73D0-173DD3FE3357}"/>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138674" y="2679169"/>
            <a:ext cx="5643233" cy="3291886"/>
          </a:xfrm>
          <a:prstGeom prst="rect">
            <a:avLst/>
          </a:prstGeom>
        </p:spPr>
      </p:pic>
      <p:sp>
        <p:nvSpPr>
          <p:cNvPr id="8" name="TextBox 7">
            <a:extLst>
              <a:ext uri="{FF2B5EF4-FFF2-40B4-BE49-F238E27FC236}">
                <a16:creationId xmlns:a16="http://schemas.microsoft.com/office/drawing/2014/main" id="{A4BBABB1-5607-AE46-99A1-E81606464ECE}"/>
              </a:ext>
            </a:extLst>
          </p:cNvPr>
          <p:cNvSpPr txBox="1"/>
          <p:nvPr/>
        </p:nvSpPr>
        <p:spPr>
          <a:xfrm>
            <a:off x="6199632" y="6309360"/>
            <a:ext cx="5895562" cy="238125"/>
          </a:xfrm>
          <a:prstGeom prst="rect">
            <a:avLst/>
          </a:prstGeom>
          <a:noFill/>
        </p:spPr>
        <p:txBody>
          <a:bodyPr wrap="square" rtlCol="0">
            <a:spAutoFit/>
          </a:bodyPr>
          <a:lstStyle/>
          <a:p>
            <a:r>
              <a:rPr lang="en-US" sz="900" dirty="0">
                <a:hlinkClick r:id="rId5" tooltip="http://learn.e-limu.org/topic/view/?c=239"/>
              </a:rPr>
              <a:t>This Photo</a:t>
            </a:r>
            <a:r>
              <a:rPr lang="en-US" sz="900" dirty="0"/>
              <a:t> by Unknown Author is licensed under </a:t>
            </a:r>
            <a:r>
              <a:rPr lang="en-US" sz="900" dirty="0">
                <a:hlinkClick r:id="rId6" tooltip="https://creativecommons.org/licenses/by-nc-nd/3.0/"/>
              </a:rPr>
              <a:t>CC BY-NC-ND</a:t>
            </a:r>
            <a:endParaRPr lang="en-US" sz="900" dirty="0"/>
          </a:p>
        </p:txBody>
      </p:sp>
    </p:spTree>
    <p:extLst>
      <p:ext uri="{BB962C8B-B14F-4D97-AF65-F5344CB8AC3E}">
        <p14:creationId xmlns:p14="http://schemas.microsoft.com/office/powerpoint/2010/main" val="1975598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216E2-EF1B-537C-3E42-3391057A3740}"/>
              </a:ext>
            </a:extLst>
          </p:cNvPr>
          <p:cNvSpPr>
            <a:spLocks noGrp="1"/>
          </p:cNvSpPr>
          <p:nvPr>
            <p:ph type="title"/>
          </p:nvPr>
        </p:nvSpPr>
        <p:spPr/>
        <p:txBody>
          <a:bodyPr/>
          <a:lstStyle/>
          <a:p>
            <a:r>
              <a:rPr lang="en-CA" dirty="0"/>
              <a:t>Calculating Electrical Quantities</a:t>
            </a:r>
          </a:p>
        </p:txBody>
      </p:sp>
      <p:sp>
        <p:nvSpPr>
          <p:cNvPr id="3" name="Content Placeholder 2">
            <a:extLst>
              <a:ext uri="{FF2B5EF4-FFF2-40B4-BE49-F238E27FC236}">
                <a16:creationId xmlns:a16="http://schemas.microsoft.com/office/drawing/2014/main" id="{6B98E1F9-2C33-B972-C7EE-595ADF6B3A42}"/>
              </a:ext>
            </a:extLst>
          </p:cNvPr>
          <p:cNvSpPr>
            <a:spLocks noGrp="1"/>
          </p:cNvSpPr>
          <p:nvPr>
            <p:ph idx="1"/>
          </p:nvPr>
        </p:nvSpPr>
        <p:spPr/>
        <p:txBody>
          <a:bodyPr/>
          <a:lstStyle/>
          <a:p>
            <a:r>
              <a:rPr lang="en-CA" dirty="0"/>
              <a:t>An customer has a 8 watt LED light on for 24 hours of the day.</a:t>
            </a:r>
          </a:p>
          <a:p>
            <a:r>
              <a:rPr lang="en-CA" dirty="0"/>
              <a:t>How much energy did the light use?</a:t>
            </a:r>
          </a:p>
        </p:txBody>
      </p:sp>
    </p:spTree>
    <p:extLst>
      <p:ext uri="{BB962C8B-B14F-4D97-AF65-F5344CB8AC3E}">
        <p14:creationId xmlns:p14="http://schemas.microsoft.com/office/powerpoint/2010/main" val="3035437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216E2-EF1B-537C-3E42-3391057A3740}"/>
              </a:ext>
            </a:extLst>
          </p:cNvPr>
          <p:cNvSpPr>
            <a:spLocks noGrp="1"/>
          </p:cNvSpPr>
          <p:nvPr>
            <p:ph type="title"/>
          </p:nvPr>
        </p:nvSpPr>
        <p:spPr/>
        <p:txBody>
          <a:bodyPr/>
          <a:lstStyle/>
          <a:p>
            <a:r>
              <a:rPr lang="en-CA" dirty="0"/>
              <a:t>Calculating Electrical Quantities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B98E1F9-2C33-B972-C7EE-595ADF6B3A42}"/>
                  </a:ext>
                </a:extLst>
              </p:cNvPr>
              <p:cNvSpPr>
                <a:spLocks noGrp="1"/>
              </p:cNvSpPr>
              <p:nvPr>
                <p:ph idx="1"/>
              </p:nvPr>
            </p:nvSpPr>
            <p:spPr/>
            <p:txBody>
              <a:bodyPr/>
              <a:lstStyle/>
              <a:p>
                <a:r>
                  <a:rPr lang="en-CA" dirty="0"/>
                  <a:t>An customer has a 8 watt LED light on for 24 hours of the day.</a:t>
                </a:r>
              </a:p>
              <a:p>
                <a:r>
                  <a:rPr lang="en-CA" dirty="0"/>
                  <a:t>How much energy did the light use?</a:t>
                </a:r>
              </a:p>
              <a:p>
                <a14:m>
                  <m:oMath xmlns:m="http://schemas.openxmlformats.org/officeDocument/2006/math">
                    <m:r>
                      <a:rPr lang="en-CA" b="0" i="1" smtClean="0">
                        <a:latin typeface="Cambria Math" panose="02040503050406030204" pitchFamily="18" charset="0"/>
                      </a:rPr>
                      <m:t>𝐸𝑛𝑒𝑟𝑔𝑦</m:t>
                    </m:r>
                    <m:r>
                      <a:rPr lang="en-CA" b="0" i="1" smtClean="0">
                        <a:latin typeface="Cambria Math" panose="02040503050406030204" pitchFamily="18" charset="0"/>
                      </a:rPr>
                      <m:t>=</m:t>
                    </m:r>
                    <m:r>
                      <a:rPr lang="en-CA" b="0" i="1" smtClean="0">
                        <a:latin typeface="Cambria Math" panose="02040503050406030204" pitchFamily="18" charset="0"/>
                      </a:rPr>
                      <m:t>𝑃𝑜𝑤𝑒𝑟</m:t>
                    </m:r>
                    <m:r>
                      <a:rPr lang="en-CA" b="0" i="1" smtClean="0">
                        <a:latin typeface="Cambria Math" panose="02040503050406030204" pitchFamily="18" charset="0"/>
                      </a:rPr>
                      <m:t>∗</m:t>
                    </m:r>
                    <m:r>
                      <a:rPr lang="en-CA" b="0" i="1" smtClean="0">
                        <a:latin typeface="Cambria Math" panose="02040503050406030204" pitchFamily="18" charset="0"/>
                      </a:rPr>
                      <m:t>𝑡𝑖𝑚𝑒</m:t>
                    </m:r>
                  </m:oMath>
                </a14:m>
                <a:endParaRPr lang="en-CA" b="0" dirty="0"/>
              </a:p>
            </p:txBody>
          </p:sp>
        </mc:Choice>
        <mc:Fallback xmlns="">
          <p:sp>
            <p:nvSpPr>
              <p:cNvPr id="3" name="Content Placeholder 2">
                <a:extLst>
                  <a:ext uri="{FF2B5EF4-FFF2-40B4-BE49-F238E27FC236}">
                    <a16:creationId xmlns:a16="http://schemas.microsoft.com/office/drawing/2014/main" id="{6B98E1F9-2C33-B972-C7EE-595ADF6B3A42}"/>
                  </a:ext>
                </a:extLst>
              </p:cNvPr>
              <p:cNvSpPr>
                <a:spLocks noGrp="1" noRot="1" noChangeAspect="1" noMove="1" noResize="1" noEditPoints="1" noAdjustHandles="1" noChangeArrowheads="1" noChangeShapeType="1" noTextEdit="1"/>
              </p:cNvSpPr>
              <p:nvPr>
                <p:ph idx="1"/>
              </p:nvPr>
            </p:nvSpPr>
            <p:spPr>
              <a:blipFill>
                <a:blip r:embed="rId2"/>
                <a:stretch>
                  <a:fillRect l="-1079" t="-1320"/>
                </a:stretch>
              </a:blipFill>
            </p:spPr>
            <p:txBody>
              <a:bodyPr/>
              <a:lstStyle/>
              <a:p>
                <a:r>
                  <a:rPr lang="en-CA">
                    <a:noFill/>
                  </a:rPr>
                  <a:t> </a:t>
                </a:r>
              </a:p>
            </p:txBody>
          </p:sp>
        </mc:Fallback>
      </mc:AlternateContent>
    </p:spTree>
    <p:extLst>
      <p:ext uri="{BB962C8B-B14F-4D97-AF65-F5344CB8AC3E}">
        <p14:creationId xmlns:p14="http://schemas.microsoft.com/office/powerpoint/2010/main" val="3098283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216E2-EF1B-537C-3E42-3391057A3740}"/>
              </a:ext>
            </a:extLst>
          </p:cNvPr>
          <p:cNvSpPr>
            <a:spLocks noGrp="1"/>
          </p:cNvSpPr>
          <p:nvPr>
            <p:ph type="title"/>
          </p:nvPr>
        </p:nvSpPr>
        <p:spPr/>
        <p:txBody>
          <a:bodyPr/>
          <a:lstStyle/>
          <a:p>
            <a:r>
              <a:rPr lang="en-CA" dirty="0"/>
              <a:t>Calculating Electrical Quantities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B98E1F9-2C33-B972-C7EE-595ADF6B3A42}"/>
                  </a:ext>
                </a:extLst>
              </p:cNvPr>
              <p:cNvSpPr>
                <a:spLocks noGrp="1"/>
              </p:cNvSpPr>
              <p:nvPr>
                <p:ph idx="1"/>
              </p:nvPr>
            </p:nvSpPr>
            <p:spPr/>
            <p:txBody>
              <a:bodyPr/>
              <a:lstStyle/>
              <a:p>
                <a:r>
                  <a:rPr lang="en-CA" dirty="0"/>
                  <a:t>An customer has a 8 watt LED light on for 24 hours of the day.</a:t>
                </a:r>
              </a:p>
              <a:p>
                <a:r>
                  <a:rPr lang="en-CA" dirty="0"/>
                  <a:t>How much energy did the light use?</a:t>
                </a:r>
              </a:p>
              <a:p>
                <a14:m>
                  <m:oMath xmlns:m="http://schemas.openxmlformats.org/officeDocument/2006/math">
                    <m:r>
                      <a:rPr lang="en-CA" b="0" i="1" smtClean="0">
                        <a:latin typeface="Cambria Math" panose="02040503050406030204" pitchFamily="18" charset="0"/>
                      </a:rPr>
                      <m:t>𝐸𝑛𝑒𝑟𝑔𝑦</m:t>
                    </m:r>
                    <m:r>
                      <a:rPr lang="en-CA" b="0" i="1" smtClean="0">
                        <a:latin typeface="Cambria Math" panose="02040503050406030204" pitchFamily="18" charset="0"/>
                      </a:rPr>
                      <m:t>=</m:t>
                    </m:r>
                    <m:r>
                      <a:rPr lang="en-CA" b="0" i="1" smtClean="0">
                        <a:latin typeface="Cambria Math" panose="02040503050406030204" pitchFamily="18" charset="0"/>
                      </a:rPr>
                      <m:t>𝑃𝑜𝑤𝑒𝑟</m:t>
                    </m:r>
                    <m:r>
                      <a:rPr lang="en-CA" b="0" i="1" smtClean="0">
                        <a:latin typeface="Cambria Math" panose="02040503050406030204" pitchFamily="18" charset="0"/>
                      </a:rPr>
                      <m:t>∗</m:t>
                    </m:r>
                    <m:r>
                      <a:rPr lang="en-CA" b="0" i="1" smtClean="0">
                        <a:latin typeface="Cambria Math" panose="02040503050406030204" pitchFamily="18" charset="0"/>
                      </a:rPr>
                      <m:t>𝑡𝑖𝑚𝑒</m:t>
                    </m:r>
                  </m:oMath>
                </a14:m>
                <a:endParaRPr lang="en-CA" b="0" dirty="0"/>
              </a:p>
              <a:p>
                <a14:m>
                  <m:oMath xmlns:m="http://schemas.openxmlformats.org/officeDocument/2006/math">
                    <m:r>
                      <a:rPr lang="en-CA" b="0" i="1" smtClean="0">
                        <a:latin typeface="Cambria Math" panose="02040503050406030204" pitchFamily="18" charset="0"/>
                      </a:rPr>
                      <m:t>𝐸𝑛𝑒𝑟𝑔𝑦</m:t>
                    </m:r>
                    <m:r>
                      <a:rPr lang="en-CA" b="0" i="1" smtClean="0">
                        <a:latin typeface="Cambria Math" panose="02040503050406030204" pitchFamily="18" charset="0"/>
                      </a:rPr>
                      <m:t>=8 </m:t>
                    </m:r>
                    <m:r>
                      <a:rPr lang="en-CA" b="0" i="1" smtClean="0">
                        <a:latin typeface="Cambria Math" panose="02040503050406030204" pitchFamily="18" charset="0"/>
                      </a:rPr>
                      <m:t>𝑤𝑎𝑡𝑡𝑠</m:t>
                    </m:r>
                    <m:r>
                      <a:rPr lang="en-CA" b="0" i="1" smtClean="0">
                        <a:latin typeface="Cambria Math" panose="02040503050406030204" pitchFamily="18" charset="0"/>
                      </a:rPr>
                      <m:t> ∗24 </m:t>
                    </m:r>
                    <m:r>
                      <a:rPr lang="en-CA" b="0" i="1" smtClean="0">
                        <a:latin typeface="Cambria Math" panose="02040503050406030204" pitchFamily="18" charset="0"/>
                      </a:rPr>
                      <m:t>h𝑜𝑢𝑟𝑠</m:t>
                    </m:r>
                  </m:oMath>
                </a14:m>
                <a:endParaRPr lang="en-CA" b="0" dirty="0"/>
              </a:p>
            </p:txBody>
          </p:sp>
        </mc:Choice>
        <mc:Fallback xmlns="">
          <p:sp>
            <p:nvSpPr>
              <p:cNvPr id="3" name="Content Placeholder 2">
                <a:extLst>
                  <a:ext uri="{FF2B5EF4-FFF2-40B4-BE49-F238E27FC236}">
                    <a16:creationId xmlns:a16="http://schemas.microsoft.com/office/drawing/2014/main" id="{6B98E1F9-2C33-B972-C7EE-595ADF6B3A42}"/>
                  </a:ext>
                </a:extLst>
              </p:cNvPr>
              <p:cNvSpPr>
                <a:spLocks noGrp="1" noRot="1" noChangeAspect="1" noMove="1" noResize="1" noEditPoints="1" noAdjustHandles="1" noChangeArrowheads="1" noChangeShapeType="1" noTextEdit="1"/>
              </p:cNvSpPr>
              <p:nvPr>
                <p:ph idx="1"/>
              </p:nvPr>
            </p:nvSpPr>
            <p:spPr>
              <a:blipFill>
                <a:blip r:embed="rId2"/>
                <a:stretch>
                  <a:fillRect l="-1079" t="-1320"/>
                </a:stretch>
              </a:blipFill>
            </p:spPr>
            <p:txBody>
              <a:bodyPr/>
              <a:lstStyle/>
              <a:p>
                <a:r>
                  <a:rPr lang="en-CA">
                    <a:noFill/>
                  </a:rPr>
                  <a:t> </a:t>
                </a:r>
              </a:p>
            </p:txBody>
          </p:sp>
        </mc:Fallback>
      </mc:AlternateContent>
    </p:spTree>
    <p:extLst>
      <p:ext uri="{BB962C8B-B14F-4D97-AF65-F5344CB8AC3E}">
        <p14:creationId xmlns:p14="http://schemas.microsoft.com/office/powerpoint/2010/main" val="277340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216E2-EF1B-537C-3E42-3391057A3740}"/>
              </a:ext>
            </a:extLst>
          </p:cNvPr>
          <p:cNvSpPr>
            <a:spLocks noGrp="1"/>
          </p:cNvSpPr>
          <p:nvPr>
            <p:ph type="title"/>
          </p:nvPr>
        </p:nvSpPr>
        <p:spPr/>
        <p:txBody>
          <a:bodyPr/>
          <a:lstStyle/>
          <a:p>
            <a:r>
              <a:rPr lang="en-CA" dirty="0"/>
              <a:t>Calculating Electrical Quantities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B98E1F9-2C33-B972-C7EE-595ADF6B3A42}"/>
                  </a:ext>
                </a:extLst>
              </p:cNvPr>
              <p:cNvSpPr>
                <a:spLocks noGrp="1"/>
              </p:cNvSpPr>
              <p:nvPr>
                <p:ph idx="1"/>
              </p:nvPr>
            </p:nvSpPr>
            <p:spPr/>
            <p:txBody>
              <a:bodyPr/>
              <a:lstStyle/>
              <a:p>
                <a:r>
                  <a:rPr lang="en-CA" dirty="0"/>
                  <a:t>An customer has a 8 watt LED light on for 24 hours of the day.</a:t>
                </a:r>
              </a:p>
              <a:p>
                <a:r>
                  <a:rPr lang="en-CA" dirty="0"/>
                  <a:t>How much energy did the light use?</a:t>
                </a:r>
              </a:p>
              <a:p>
                <a14:m>
                  <m:oMath xmlns:m="http://schemas.openxmlformats.org/officeDocument/2006/math">
                    <m:r>
                      <a:rPr lang="en-CA" b="0" i="1" smtClean="0">
                        <a:latin typeface="Cambria Math" panose="02040503050406030204" pitchFamily="18" charset="0"/>
                      </a:rPr>
                      <m:t>𝐸𝑛𝑒𝑟𝑔𝑦</m:t>
                    </m:r>
                    <m:r>
                      <a:rPr lang="en-CA" b="0" i="1" smtClean="0">
                        <a:latin typeface="Cambria Math" panose="02040503050406030204" pitchFamily="18" charset="0"/>
                      </a:rPr>
                      <m:t>=</m:t>
                    </m:r>
                    <m:r>
                      <a:rPr lang="en-CA" b="0" i="1" smtClean="0">
                        <a:latin typeface="Cambria Math" panose="02040503050406030204" pitchFamily="18" charset="0"/>
                      </a:rPr>
                      <m:t>𝑃𝑜𝑤𝑒𝑟</m:t>
                    </m:r>
                    <m:r>
                      <a:rPr lang="en-CA" b="0" i="1" smtClean="0">
                        <a:latin typeface="Cambria Math" panose="02040503050406030204" pitchFamily="18" charset="0"/>
                      </a:rPr>
                      <m:t>∗</m:t>
                    </m:r>
                    <m:r>
                      <a:rPr lang="en-CA" b="0" i="1" smtClean="0">
                        <a:latin typeface="Cambria Math" panose="02040503050406030204" pitchFamily="18" charset="0"/>
                      </a:rPr>
                      <m:t>𝑡𝑖𝑚𝑒</m:t>
                    </m:r>
                  </m:oMath>
                </a14:m>
                <a:endParaRPr lang="en-CA" b="0" dirty="0"/>
              </a:p>
              <a:p>
                <a14:m>
                  <m:oMath xmlns:m="http://schemas.openxmlformats.org/officeDocument/2006/math">
                    <m:r>
                      <a:rPr lang="en-CA" b="0" i="1" smtClean="0">
                        <a:latin typeface="Cambria Math" panose="02040503050406030204" pitchFamily="18" charset="0"/>
                      </a:rPr>
                      <m:t>𝐸𝑛𝑒𝑟𝑔𝑦</m:t>
                    </m:r>
                    <m:r>
                      <a:rPr lang="en-CA" b="0" i="1" smtClean="0">
                        <a:latin typeface="Cambria Math" panose="02040503050406030204" pitchFamily="18" charset="0"/>
                      </a:rPr>
                      <m:t>=8 </m:t>
                    </m:r>
                    <m:r>
                      <a:rPr lang="en-CA" b="0" i="1" smtClean="0">
                        <a:latin typeface="Cambria Math" panose="02040503050406030204" pitchFamily="18" charset="0"/>
                      </a:rPr>
                      <m:t>𝑤𝑎𝑡𝑡𝑠</m:t>
                    </m:r>
                    <m:r>
                      <a:rPr lang="en-CA" b="0" i="1" smtClean="0">
                        <a:latin typeface="Cambria Math" panose="02040503050406030204" pitchFamily="18" charset="0"/>
                      </a:rPr>
                      <m:t> ∗24 </m:t>
                    </m:r>
                    <m:r>
                      <a:rPr lang="en-CA" b="0" i="1" smtClean="0">
                        <a:latin typeface="Cambria Math" panose="02040503050406030204" pitchFamily="18" charset="0"/>
                      </a:rPr>
                      <m:t>h𝑜𝑢𝑟𝑠</m:t>
                    </m:r>
                  </m:oMath>
                </a14:m>
                <a:endParaRPr lang="en-CA" b="0" dirty="0"/>
              </a:p>
              <a:p>
                <a14:m>
                  <m:oMath xmlns:m="http://schemas.openxmlformats.org/officeDocument/2006/math">
                    <m:r>
                      <a:rPr lang="en-CA" b="0" i="1" smtClean="0">
                        <a:latin typeface="Cambria Math" panose="02040503050406030204" pitchFamily="18" charset="0"/>
                      </a:rPr>
                      <m:t>𝐸𝑛𝑒𝑟𝑔𝑦</m:t>
                    </m:r>
                    <m:r>
                      <a:rPr lang="en-CA" b="0" i="1" smtClean="0">
                        <a:latin typeface="Cambria Math" panose="02040503050406030204" pitchFamily="18" charset="0"/>
                      </a:rPr>
                      <m:t>=192 </m:t>
                    </m:r>
                    <m:r>
                      <a:rPr lang="en-CA" b="0" i="1" smtClean="0">
                        <a:latin typeface="Cambria Math" panose="02040503050406030204" pitchFamily="18" charset="0"/>
                      </a:rPr>
                      <m:t>𝑤𝑎𝑡𝑡h𝑜𝑢𝑟𝑠</m:t>
                    </m:r>
                    <m:r>
                      <a:rPr lang="en-CA" b="0" i="1" smtClean="0">
                        <a:latin typeface="Cambria Math" panose="02040503050406030204" pitchFamily="18" charset="0"/>
                      </a:rPr>
                      <m:t> </m:t>
                    </m:r>
                    <m:r>
                      <a:rPr lang="en-CA" b="0" i="1" smtClean="0">
                        <a:latin typeface="Cambria Math" panose="02040503050406030204" pitchFamily="18" charset="0"/>
                      </a:rPr>
                      <m:t>𝑜𝑟</m:t>
                    </m:r>
                    <m:r>
                      <a:rPr lang="en-CA" b="0" i="1" smtClean="0">
                        <a:latin typeface="Cambria Math" panose="02040503050406030204" pitchFamily="18" charset="0"/>
                      </a:rPr>
                      <m:t> 0.192 </m:t>
                    </m:r>
                    <m:r>
                      <a:rPr lang="en-CA" b="0" i="1" smtClean="0">
                        <a:latin typeface="Cambria Math" panose="02040503050406030204" pitchFamily="18" charset="0"/>
                      </a:rPr>
                      <m:t>𝑘𝑊h</m:t>
                    </m:r>
                  </m:oMath>
                </a14:m>
                <a:endParaRPr lang="en-CA" dirty="0"/>
              </a:p>
            </p:txBody>
          </p:sp>
        </mc:Choice>
        <mc:Fallback xmlns="">
          <p:sp>
            <p:nvSpPr>
              <p:cNvPr id="3" name="Content Placeholder 2">
                <a:extLst>
                  <a:ext uri="{FF2B5EF4-FFF2-40B4-BE49-F238E27FC236}">
                    <a16:creationId xmlns:a16="http://schemas.microsoft.com/office/drawing/2014/main" id="{6B98E1F9-2C33-B972-C7EE-595ADF6B3A42}"/>
                  </a:ext>
                </a:extLst>
              </p:cNvPr>
              <p:cNvSpPr>
                <a:spLocks noGrp="1" noRot="1" noChangeAspect="1" noMove="1" noResize="1" noEditPoints="1" noAdjustHandles="1" noChangeArrowheads="1" noChangeShapeType="1" noTextEdit="1"/>
              </p:cNvSpPr>
              <p:nvPr>
                <p:ph idx="1"/>
              </p:nvPr>
            </p:nvSpPr>
            <p:spPr>
              <a:blipFill>
                <a:blip r:embed="rId2"/>
                <a:stretch>
                  <a:fillRect l="-1079" t="-1320"/>
                </a:stretch>
              </a:blipFill>
            </p:spPr>
            <p:txBody>
              <a:bodyPr/>
              <a:lstStyle/>
              <a:p>
                <a:r>
                  <a:rPr lang="en-CA">
                    <a:noFill/>
                  </a:rPr>
                  <a:t> </a:t>
                </a:r>
              </a:p>
            </p:txBody>
          </p:sp>
        </mc:Fallback>
      </mc:AlternateContent>
    </p:spTree>
    <p:extLst>
      <p:ext uri="{BB962C8B-B14F-4D97-AF65-F5344CB8AC3E}">
        <p14:creationId xmlns:p14="http://schemas.microsoft.com/office/powerpoint/2010/main" val="4046870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5BF4B-D5C5-FD17-DCCC-83666FE4E9D6}"/>
              </a:ext>
            </a:extLst>
          </p:cNvPr>
          <p:cNvSpPr>
            <a:spLocks noGrp="1"/>
          </p:cNvSpPr>
          <p:nvPr>
            <p:ph type="title"/>
          </p:nvPr>
        </p:nvSpPr>
        <p:spPr/>
        <p:txBody>
          <a:bodyPr/>
          <a:lstStyle/>
          <a:p>
            <a:r>
              <a:rPr lang="en-US" dirty="0"/>
              <a:t>Objectives</a:t>
            </a:r>
            <a:endParaRPr lang="en-CA" dirty="0"/>
          </a:p>
        </p:txBody>
      </p:sp>
      <p:sp>
        <p:nvSpPr>
          <p:cNvPr id="3" name="Content Placeholder 2">
            <a:extLst>
              <a:ext uri="{FF2B5EF4-FFF2-40B4-BE49-F238E27FC236}">
                <a16:creationId xmlns:a16="http://schemas.microsoft.com/office/drawing/2014/main" id="{D5FA1BED-E8C0-1AD3-AA7F-F9030634AD88}"/>
              </a:ext>
            </a:extLst>
          </p:cNvPr>
          <p:cNvSpPr>
            <a:spLocks noGrp="1"/>
          </p:cNvSpPr>
          <p:nvPr>
            <p:ph idx="1"/>
          </p:nvPr>
        </p:nvSpPr>
        <p:spPr/>
        <p:txBody>
          <a:bodyPr>
            <a:normAutofit/>
          </a:bodyPr>
          <a:lstStyle/>
          <a:p>
            <a:r>
              <a:rPr lang="en-US" dirty="0"/>
              <a:t>Circuit symbols</a:t>
            </a:r>
          </a:p>
          <a:p>
            <a:r>
              <a:rPr lang="en-US" dirty="0"/>
              <a:t>Calculating electrical quantities</a:t>
            </a:r>
          </a:p>
          <a:p>
            <a:r>
              <a:rPr lang="en-US" dirty="0"/>
              <a:t>Measuring electrical quantities</a:t>
            </a:r>
          </a:p>
          <a:p>
            <a:r>
              <a:rPr lang="en-US" dirty="0"/>
              <a:t>Identifying circuits</a:t>
            </a:r>
          </a:p>
          <a:p>
            <a:r>
              <a:rPr lang="en-US" dirty="0"/>
              <a:t>Measuring circuits</a:t>
            </a:r>
          </a:p>
        </p:txBody>
      </p:sp>
    </p:spTree>
    <p:extLst>
      <p:ext uri="{BB962C8B-B14F-4D97-AF65-F5344CB8AC3E}">
        <p14:creationId xmlns:p14="http://schemas.microsoft.com/office/powerpoint/2010/main" val="3505955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216E2-EF1B-537C-3E42-3391057A3740}"/>
              </a:ext>
            </a:extLst>
          </p:cNvPr>
          <p:cNvSpPr>
            <a:spLocks noGrp="1"/>
          </p:cNvSpPr>
          <p:nvPr>
            <p:ph type="title"/>
          </p:nvPr>
        </p:nvSpPr>
        <p:spPr/>
        <p:txBody>
          <a:bodyPr/>
          <a:lstStyle/>
          <a:p>
            <a:r>
              <a:rPr lang="en-CA" dirty="0"/>
              <a:t>Calculating Electrical Quantities</a:t>
            </a:r>
          </a:p>
        </p:txBody>
      </p:sp>
      <p:sp>
        <p:nvSpPr>
          <p:cNvPr id="3" name="Content Placeholder 2">
            <a:extLst>
              <a:ext uri="{FF2B5EF4-FFF2-40B4-BE49-F238E27FC236}">
                <a16:creationId xmlns:a16="http://schemas.microsoft.com/office/drawing/2014/main" id="{6B98E1F9-2C33-B972-C7EE-595ADF6B3A42}"/>
              </a:ext>
            </a:extLst>
          </p:cNvPr>
          <p:cNvSpPr>
            <a:spLocks noGrp="1"/>
          </p:cNvSpPr>
          <p:nvPr>
            <p:ph idx="1"/>
          </p:nvPr>
        </p:nvSpPr>
        <p:spPr/>
        <p:txBody>
          <a:bodyPr/>
          <a:lstStyle/>
          <a:p>
            <a:r>
              <a:rPr lang="en-CA" dirty="0"/>
              <a:t>An customer has a 8 watt LED light on for 24 hours of the day.</a:t>
            </a:r>
          </a:p>
          <a:p>
            <a:r>
              <a:rPr lang="en-CA" dirty="0"/>
              <a:t>How much did the customer pay the utility company?</a:t>
            </a:r>
          </a:p>
        </p:txBody>
      </p:sp>
    </p:spTree>
    <p:extLst>
      <p:ext uri="{BB962C8B-B14F-4D97-AF65-F5344CB8AC3E}">
        <p14:creationId xmlns:p14="http://schemas.microsoft.com/office/powerpoint/2010/main" val="2669178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216E2-EF1B-537C-3E42-3391057A3740}"/>
              </a:ext>
            </a:extLst>
          </p:cNvPr>
          <p:cNvSpPr>
            <a:spLocks noGrp="1"/>
          </p:cNvSpPr>
          <p:nvPr>
            <p:ph type="title"/>
          </p:nvPr>
        </p:nvSpPr>
        <p:spPr/>
        <p:txBody>
          <a:bodyPr/>
          <a:lstStyle/>
          <a:p>
            <a:r>
              <a:rPr lang="en-CA" dirty="0"/>
              <a:t>Calculating Electrical Quantities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B98E1F9-2C33-B972-C7EE-595ADF6B3A42}"/>
                  </a:ext>
                </a:extLst>
              </p:cNvPr>
              <p:cNvSpPr>
                <a:spLocks noGrp="1"/>
              </p:cNvSpPr>
              <p:nvPr>
                <p:ph idx="1"/>
              </p:nvPr>
            </p:nvSpPr>
            <p:spPr/>
            <p:txBody>
              <a:bodyPr/>
              <a:lstStyle/>
              <a:p>
                <a:r>
                  <a:rPr lang="en-CA" dirty="0"/>
                  <a:t>An customer has a 8 watt LED light on for 24 hours of the day.</a:t>
                </a:r>
              </a:p>
              <a:p>
                <a:r>
                  <a:rPr lang="en-CA" dirty="0"/>
                  <a:t>How much did the customer pay the utility company?</a:t>
                </a:r>
              </a:p>
              <a:p>
                <a14:m>
                  <m:oMath xmlns:m="http://schemas.openxmlformats.org/officeDocument/2006/math">
                    <m:r>
                      <a:rPr lang="en-CA" b="0" i="1" smtClean="0">
                        <a:latin typeface="Cambria Math" panose="02040503050406030204" pitchFamily="18" charset="0"/>
                      </a:rPr>
                      <m:t>𝐶𝑜𝑠𝑡</m:t>
                    </m:r>
                    <m:r>
                      <a:rPr lang="en-CA" b="0" i="1" smtClean="0">
                        <a:latin typeface="Cambria Math" panose="02040503050406030204" pitchFamily="18" charset="0"/>
                      </a:rPr>
                      <m:t>=</m:t>
                    </m:r>
                    <m:r>
                      <a:rPr lang="en-CA" b="0" i="1" smtClean="0">
                        <a:latin typeface="Cambria Math" panose="02040503050406030204" pitchFamily="18" charset="0"/>
                      </a:rPr>
                      <m:t>𝑒𝑛𝑒𝑟𝑔𝑦</m:t>
                    </m:r>
                    <m:r>
                      <a:rPr lang="en-CA" b="0" i="1" smtClean="0">
                        <a:latin typeface="Cambria Math" panose="02040503050406030204" pitchFamily="18" charset="0"/>
                      </a:rPr>
                      <m:t>∗</m:t>
                    </m:r>
                    <m:r>
                      <a:rPr lang="en-CA" b="0" i="1" smtClean="0">
                        <a:latin typeface="Cambria Math" panose="02040503050406030204" pitchFamily="18" charset="0"/>
                      </a:rPr>
                      <m:t>𝑟𝑎𝑡𝑒</m:t>
                    </m:r>
                  </m:oMath>
                </a14:m>
                <a:endParaRPr lang="en-CA" b="0" dirty="0"/>
              </a:p>
              <a:p>
                <a:pPr marL="0" indent="0">
                  <a:buNone/>
                </a:pPr>
                <a:endParaRPr lang="en-CA" dirty="0"/>
              </a:p>
            </p:txBody>
          </p:sp>
        </mc:Choice>
        <mc:Fallback xmlns="">
          <p:sp>
            <p:nvSpPr>
              <p:cNvPr id="3" name="Content Placeholder 2">
                <a:extLst>
                  <a:ext uri="{FF2B5EF4-FFF2-40B4-BE49-F238E27FC236}">
                    <a16:creationId xmlns:a16="http://schemas.microsoft.com/office/drawing/2014/main" id="{6B98E1F9-2C33-B972-C7EE-595ADF6B3A42}"/>
                  </a:ext>
                </a:extLst>
              </p:cNvPr>
              <p:cNvSpPr>
                <a:spLocks noGrp="1" noRot="1" noChangeAspect="1" noMove="1" noResize="1" noEditPoints="1" noAdjustHandles="1" noChangeArrowheads="1" noChangeShapeType="1" noTextEdit="1"/>
              </p:cNvSpPr>
              <p:nvPr>
                <p:ph idx="1"/>
              </p:nvPr>
            </p:nvSpPr>
            <p:spPr>
              <a:blipFill>
                <a:blip r:embed="rId2"/>
                <a:stretch>
                  <a:fillRect l="-1079" t="-1320"/>
                </a:stretch>
              </a:blipFill>
            </p:spPr>
            <p:txBody>
              <a:bodyPr/>
              <a:lstStyle/>
              <a:p>
                <a:r>
                  <a:rPr lang="en-CA">
                    <a:noFill/>
                  </a:rPr>
                  <a:t> </a:t>
                </a:r>
              </a:p>
            </p:txBody>
          </p:sp>
        </mc:Fallback>
      </mc:AlternateContent>
    </p:spTree>
    <p:extLst>
      <p:ext uri="{BB962C8B-B14F-4D97-AF65-F5344CB8AC3E}">
        <p14:creationId xmlns:p14="http://schemas.microsoft.com/office/powerpoint/2010/main" val="60540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216E2-EF1B-537C-3E42-3391057A3740}"/>
              </a:ext>
            </a:extLst>
          </p:cNvPr>
          <p:cNvSpPr>
            <a:spLocks noGrp="1"/>
          </p:cNvSpPr>
          <p:nvPr>
            <p:ph type="title"/>
          </p:nvPr>
        </p:nvSpPr>
        <p:spPr/>
        <p:txBody>
          <a:bodyPr/>
          <a:lstStyle/>
          <a:p>
            <a:r>
              <a:rPr lang="en-CA" dirty="0"/>
              <a:t>Calculating Electrical Quantities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B98E1F9-2C33-B972-C7EE-595ADF6B3A42}"/>
                  </a:ext>
                </a:extLst>
              </p:cNvPr>
              <p:cNvSpPr>
                <a:spLocks noGrp="1"/>
              </p:cNvSpPr>
              <p:nvPr>
                <p:ph idx="1"/>
              </p:nvPr>
            </p:nvSpPr>
            <p:spPr/>
            <p:txBody>
              <a:bodyPr/>
              <a:lstStyle/>
              <a:p>
                <a:r>
                  <a:rPr lang="en-CA" dirty="0"/>
                  <a:t>An customer has a 8 watt LED light on for 24 hours of the day.</a:t>
                </a:r>
              </a:p>
              <a:p>
                <a:r>
                  <a:rPr lang="en-CA" dirty="0"/>
                  <a:t>How much did the customer pay the utility company?</a:t>
                </a:r>
              </a:p>
              <a:p>
                <a14:m>
                  <m:oMath xmlns:m="http://schemas.openxmlformats.org/officeDocument/2006/math">
                    <m:r>
                      <a:rPr lang="en-CA" b="0" i="1" smtClean="0">
                        <a:latin typeface="Cambria Math" panose="02040503050406030204" pitchFamily="18" charset="0"/>
                      </a:rPr>
                      <m:t>𝐶𝑜𝑠𝑡</m:t>
                    </m:r>
                    <m:r>
                      <a:rPr lang="en-CA" b="0" i="1" smtClean="0">
                        <a:latin typeface="Cambria Math" panose="02040503050406030204" pitchFamily="18" charset="0"/>
                      </a:rPr>
                      <m:t>=</m:t>
                    </m:r>
                    <m:r>
                      <a:rPr lang="en-CA" b="0" i="1" smtClean="0">
                        <a:latin typeface="Cambria Math" panose="02040503050406030204" pitchFamily="18" charset="0"/>
                      </a:rPr>
                      <m:t>𝑒𝑛𝑒𝑟𝑔𝑦</m:t>
                    </m:r>
                    <m:r>
                      <a:rPr lang="en-CA" b="0" i="1" smtClean="0">
                        <a:latin typeface="Cambria Math" panose="02040503050406030204" pitchFamily="18" charset="0"/>
                      </a:rPr>
                      <m:t>∗</m:t>
                    </m:r>
                    <m:r>
                      <a:rPr lang="en-CA" b="0" i="1" smtClean="0">
                        <a:latin typeface="Cambria Math" panose="02040503050406030204" pitchFamily="18" charset="0"/>
                      </a:rPr>
                      <m:t>𝑟𝑎𝑡𝑒</m:t>
                    </m:r>
                  </m:oMath>
                </a14:m>
                <a:endParaRPr lang="en-CA" b="0" dirty="0"/>
              </a:p>
              <a:p>
                <a14:m>
                  <m:oMath xmlns:m="http://schemas.openxmlformats.org/officeDocument/2006/math">
                    <m:r>
                      <a:rPr lang="en-CA" b="0" i="1" smtClean="0">
                        <a:latin typeface="Cambria Math" panose="02040503050406030204" pitchFamily="18" charset="0"/>
                      </a:rPr>
                      <m:t>𝐶𝑜𝑠𝑡</m:t>
                    </m:r>
                    <m:r>
                      <a:rPr lang="en-CA" b="0" i="1" smtClean="0">
                        <a:latin typeface="Cambria Math" panose="02040503050406030204" pitchFamily="18" charset="0"/>
                      </a:rPr>
                      <m:t>=0.192 </m:t>
                    </m:r>
                    <m:r>
                      <a:rPr lang="en-CA" b="0" i="1" smtClean="0">
                        <a:latin typeface="Cambria Math" panose="02040503050406030204" pitchFamily="18" charset="0"/>
                      </a:rPr>
                      <m:t>𝑘𝑊h</m:t>
                    </m:r>
                    <m:r>
                      <a:rPr lang="en-CA" b="0" i="1" smtClean="0">
                        <a:latin typeface="Cambria Math" panose="02040503050406030204" pitchFamily="18" charset="0"/>
                      </a:rPr>
                      <m:t>∗</m:t>
                    </m:r>
                    <m:f>
                      <m:fPr>
                        <m:ctrlPr>
                          <a:rPr lang="en-CA" b="0" i="1" smtClean="0">
                            <a:latin typeface="Cambria Math" panose="02040503050406030204" pitchFamily="18" charset="0"/>
                          </a:rPr>
                        </m:ctrlPr>
                      </m:fPr>
                      <m:num>
                        <m:r>
                          <a:rPr lang="en-CA" b="0" i="1" smtClean="0">
                            <a:latin typeface="Cambria Math" panose="02040503050406030204" pitchFamily="18" charset="0"/>
                          </a:rPr>
                          <m:t>$0.33</m:t>
                        </m:r>
                      </m:num>
                      <m:den>
                        <m:r>
                          <a:rPr lang="en-CA" b="0" i="1" smtClean="0">
                            <a:latin typeface="Cambria Math" panose="02040503050406030204" pitchFamily="18" charset="0"/>
                          </a:rPr>
                          <m:t>𝑘𝑊h</m:t>
                        </m:r>
                      </m:den>
                    </m:f>
                  </m:oMath>
                </a14:m>
                <a:endParaRPr lang="en-CA" b="0" dirty="0"/>
              </a:p>
              <a:p>
                <a:pPr marL="0" indent="0">
                  <a:buNone/>
                </a:pPr>
                <a:endParaRPr lang="en-CA" dirty="0"/>
              </a:p>
            </p:txBody>
          </p:sp>
        </mc:Choice>
        <mc:Fallback xmlns="">
          <p:sp>
            <p:nvSpPr>
              <p:cNvPr id="3" name="Content Placeholder 2">
                <a:extLst>
                  <a:ext uri="{FF2B5EF4-FFF2-40B4-BE49-F238E27FC236}">
                    <a16:creationId xmlns:a16="http://schemas.microsoft.com/office/drawing/2014/main" id="{6B98E1F9-2C33-B972-C7EE-595ADF6B3A42}"/>
                  </a:ext>
                </a:extLst>
              </p:cNvPr>
              <p:cNvSpPr>
                <a:spLocks noGrp="1" noRot="1" noChangeAspect="1" noMove="1" noResize="1" noEditPoints="1" noAdjustHandles="1" noChangeArrowheads="1" noChangeShapeType="1" noTextEdit="1"/>
              </p:cNvSpPr>
              <p:nvPr>
                <p:ph idx="1"/>
              </p:nvPr>
            </p:nvSpPr>
            <p:spPr>
              <a:blipFill>
                <a:blip r:embed="rId2"/>
                <a:stretch>
                  <a:fillRect l="-1079" t="-1320"/>
                </a:stretch>
              </a:blipFill>
            </p:spPr>
            <p:txBody>
              <a:bodyPr/>
              <a:lstStyle/>
              <a:p>
                <a:r>
                  <a:rPr lang="en-CA">
                    <a:noFill/>
                  </a:rPr>
                  <a:t> </a:t>
                </a:r>
              </a:p>
            </p:txBody>
          </p:sp>
        </mc:Fallback>
      </mc:AlternateContent>
    </p:spTree>
    <p:extLst>
      <p:ext uri="{BB962C8B-B14F-4D97-AF65-F5344CB8AC3E}">
        <p14:creationId xmlns:p14="http://schemas.microsoft.com/office/powerpoint/2010/main" val="3527442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216E2-EF1B-537C-3E42-3391057A3740}"/>
              </a:ext>
            </a:extLst>
          </p:cNvPr>
          <p:cNvSpPr>
            <a:spLocks noGrp="1"/>
          </p:cNvSpPr>
          <p:nvPr>
            <p:ph type="title"/>
          </p:nvPr>
        </p:nvSpPr>
        <p:spPr/>
        <p:txBody>
          <a:bodyPr/>
          <a:lstStyle/>
          <a:p>
            <a:r>
              <a:rPr lang="en-CA" dirty="0"/>
              <a:t>Calculating Electrical Quantities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B98E1F9-2C33-B972-C7EE-595ADF6B3A42}"/>
                  </a:ext>
                </a:extLst>
              </p:cNvPr>
              <p:cNvSpPr>
                <a:spLocks noGrp="1"/>
              </p:cNvSpPr>
              <p:nvPr>
                <p:ph idx="1"/>
              </p:nvPr>
            </p:nvSpPr>
            <p:spPr/>
            <p:txBody>
              <a:bodyPr/>
              <a:lstStyle/>
              <a:p>
                <a:r>
                  <a:rPr lang="en-CA" dirty="0"/>
                  <a:t>An customer has a 8 watt LED light on for 24 hours of the day.</a:t>
                </a:r>
              </a:p>
              <a:p>
                <a:r>
                  <a:rPr lang="en-CA" dirty="0"/>
                  <a:t>How much did the customer pay the utility company?</a:t>
                </a:r>
              </a:p>
              <a:p>
                <a14:m>
                  <m:oMath xmlns:m="http://schemas.openxmlformats.org/officeDocument/2006/math">
                    <m:r>
                      <a:rPr lang="en-CA" b="0" i="1" smtClean="0">
                        <a:latin typeface="Cambria Math" panose="02040503050406030204" pitchFamily="18" charset="0"/>
                      </a:rPr>
                      <m:t>𝐶𝑜𝑠𝑡</m:t>
                    </m:r>
                    <m:r>
                      <a:rPr lang="en-CA" b="0" i="1" smtClean="0">
                        <a:latin typeface="Cambria Math" panose="02040503050406030204" pitchFamily="18" charset="0"/>
                      </a:rPr>
                      <m:t>=</m:t>
                    </m:r>
                    <m:r>
                      <a:rPr lang="en-CA" b="0" i="1" smtClean="0">
                        <a:latin typeface="Cambria Math" panose="02040503050406030204" pitchFamily="18" charset="0"/>
                      </a:rPr>
                      <m:t>𝑒𝑛𝑒𝑟𝑔𝑦</m:t>
                    </m:r>
                    <m:r>
                      <a:rPr lang="en-CA" b="0" i="1" smtClean="0">
                        <a:latin typeface="Cambria Math" panose="02040503050406030204" pitchFamily="18" charset="0"/>
                      </a:rPr>
                      <m:t>∗</m:t>
                    </m:r>
                    <m:r>
                      <a:rPr lang="en-CA" b="0" i="1" smtClean="0">
                        <a:latin typeface="Cambria Math" panose="02040503050406030204" pitchFamily="18" charset="0"/>
                      </a:rPr>
                      <m:t>𝑟𝑎𝑡𝑒</m:t>
                    </m:r>
                  </m:oMath>
                </a14:m>
                <a:endParaRPr lang="en-CA" b="0" dirty="0"/>
              </a:p>
              <a:p>
                <a14:m>
                  <m:oMath xmlns:m="http://schemas.openxmlformats.org/officeDocument/2006/math">
                    <m:r>
                      <a:rPr lang="en-CA" b="0" i="1" smtClean="0">
                        <a:latin typeface="Cambria Math" panose="02040503050406030204" pitchFamily="18" charset="0"/>
                      </a:rPr>
                      <m:t>𝐶𝑜𝑠𝑡</m:t>
                    </m:r>
                    <m:r>
                      <a:rPr lang="en-CA" b="0" i="1" smtClean="0">
                        <a:latin typeface="Cambria Math" panose="02040503050406030204" pitchFamily="18" charset="0"/>
                      </a:rPr>
                      <m:t>=0.192 </m:t>
                    </m:r>
                    <m:r>
                      <a:rPr lang="en-CA" b="0" i="1" smtClean="0">
                        <a:latin typeface="Cambria Math" panose="02040503050406030204" pitchFamily="18" charset="0"/>
                      </a:rPr>
                      <m:t>𝑘𝑊h</m:t>
                    </m:r>
                    <m:r>
                      <a:rPr lang="en-CA" b="0" i="1" smtClean="0">
                        <a:latin typeface="Cambria Math" panose="02040503050406030204" pitchFamily="18" charset="0"/>
                      </a:rPr>
                      <m:t>∗</m:t>
                    </m:r>
                    <m:f>
                      <m:fPr>
                        <m:ctrlPr>
                          <a:rPr lang="en-CA" b="0" i="1" smtClean="0">
                            <a:latin typeface="Cambria Math" panose="02040503050406030204" pitchFamily="18" charset="0"/>
                          </a:rPr>
                        </m:ctrlPr>
                      </m:fPr>
                      <m:num>
                        <m:r>
                          <a:rPr lang="en-CA" b="0" i="1" smtClean="0">
                            <a:latin typeface="Cambria Math" panose="02040503050406030204" pitchFamily="18" charset="0"/>
                          </a:rPr>
                          <m:t>$0.33</m:t>
                        </m:r>
                      </m:num>
                      <m:den>
                        <m:r>
                          <a:rPr lang="en-CA" b="0" i="1" smtClean="0">
                            <a:latin typeface="Cambria Math" panose="02040503050406030204" pitchFamily="18" charset="0"/>
                          </a:rPr>
                          <m:t>𝑘𝑊h</m:t>
                        </m:r>
                      </m:den>
                    </m:f>
                  </m:oMath>
                </a14:m>
                <a:endParaRPr lang="en-CA" b="0" dirty="0"/>
              </a:p>
              <a:p>
                <a14:m>
                  <m:oMath xmlns:m="http://schemas.openxmlformats.org/officeDocument/2006/math">
                    <m:r>
                      <a:rPr lang="en-CA" b="0" i="1" smtClean="0">
                        <a:latin typeface="Cambria Math" panose="02040503050406030204" pitchFamily="18" charset="0"/>
                      </a:rPr>
                      <m:t>𝐶𝑜𝑠𝑡</m:t>
                    </m:r>
                    <m:r>
                      <a:rPr lang="en-CA" b="0" i="1" smtClean="0">
                        <a:latin typeface="Cambria Math" panose="02040503050406030204" pitchFamily="18" charset="0"/>
                      </a:rPr>
                      <m:t>=$0.06336</m:t>
                    </m:r>
                  </m:oMath>
                </a14:m>
                <a:endParaRPr lang="en-CA" b="0" dirty="0"/>
              </a:p>
              <a:p>
                <a:endParaRPr lang="en-CA" dirty="0"/>
              </a:p>
            </p:txBody>
          </p:sp>
        </mc:Choice>
        <mc:Fallback xmlns="">
          <p:sp>
            <p:nvSpPr>
              <p:cNvPr id="3" name="Content Placeholder 2">
                <a:extLst>
                  <a:ext uri="{FF2B5EF4-FFF2-40B4-BE49-F238E27FC236}">
                    <a16:creationId xmlns:a16="http://schemas.microsoft.com/office/drawing/2014/main" id="{6B98E1F9-2C33-B972-C7EE-595ADF6B3A42}"/>
                  </a:ext>
                </a:extLst>
              </p:cNvPr>
              <p:cNvSpPr>
                <a:spLocks noGrp="1" noRot="1" noChangeAspect="1" noMove="1" noResize="1" noEditPoints="1" noAdjustHandles="1" noChangeArrowheads="1" noChangeShapeType="1" noTextEdit="1"/>
              </p:cNvSpPr>
              <p:nvPr>
                <p:ph idx="1"/>
              </p:nvPr>
            </p:nvSpPr>
            <p:spPr>
              <a:blipFill>
                <a:blip r:embed="rId2"/>
                <a:stretch>
                  <a:fillRect l="-1079" t="-1320"/>
                </a:stretch>
              </a:blipFill>
            </p:spPr>
            <p:txBody>
              <a:bodyPr/>
              <a:lstStyle/>
              <a:p>
                <a:r>
                  <a:rPr lang="en-CA">
                    <a:noFill/>
                  </a:rPr>
                  <a:t> </a:t>
                </a:r>
              </a:p>
            </p:txBody>
          </p:sp>
        </mc:Fallback>
      </mc:AlternateContent>
    </p:spTree>
    <p:extLst>
      <p:ext uri="{BB962C8B-B14F-4D97-AF65-F5344CB8AC3E}">
        <p14:creationId xmlns:p14="http://schemas.microsoft.com/office/powerpoint/2010/main" val="1143901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94" name="Rectangle 3093">
            <a:extLst>
              <a:ext uri="{FF2B5EF4-FFF2-40B4-BE49-F238E27FC236}">
                <a16:creationId xmlns:a16="http://schemas.microsoft.com/office/drawing/2014/main" id="{2D6FBB9D-1CAA-4D05-AB33-BABDFE17B8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096" name="Rectangle 3095">
            <a:extLst>
              <a:ext uri="{FF2B5EF4-FFF2-40B4-BE49-F238E27FC236}">
                <a16:creationId xmlns:a16="http://schemas.microsoft.com/office/drawing/2014/main" id="{04727B71-B4B6-4823-80A1-68C40B475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98" name="Rectangle 3097">
            <a:extLst>
              <a:ext uri="{FF2B5EF4-FFF2-40B4-BE49-F238E27FC236}">
                <a16:creationId xmlns:a16="http://schemas.microsoft.com/office/drawing/2014/main" id="{79A6DB05-9FB5-4B07-8675-74C23D4FD8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100" name="Rectangle 3099">
            <a:extLst>
              <a:ext uri="{FF2B5EF4-FFF2-40B4-BE49-F238E27FC236}">
                <a16:creationId xmlns:a16="http://schemas.microsoft.com/office/drawing/2014/main" id="{2C9A9DA9-7DC8-488B-A882-123947B0F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102" name="Rectangle 3101">
            <a:extLst>
              <a:ext uri="{FF2B5EF4-FFF2-40B4-BE49-F238E27FC236}">
                <a16:creationId xmlns:a16="http://schemas.microsoft.com/office/drawing/2014/main" id="{57F6BDD4-E066-4008-8011-6CC31AEB45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9575" y="633619"/>
            <a:ext cx="4279383"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093C50C-3D28-6895-76FC-BD0A0650D29E}"/>
              </a:ext>
            </a:extLst>
          </p:cNvPr>
          <p:cNvSpPr>
            <a:spLocks noGrp="1"/>
          </p:cNvSpPr>
          <p:nvPr>
            <p:ph type="title"/>
          </p:nvPr>
        </p:nvSpPr>
        <p:spPr>
          <a:xfrm>
            <a:off x="841247" y="978619"/>
            <a:ext cx="3410712" cy="1106424"/>
          </a:xfrm>
        </p:spPr>
        <p:txBody>
          <a:bodyPr vert="horz" lIns="91440" tIns="45720" rIns="91440" bIns="45720" rtlCol="0" anchor="ctr">
            <a:normAutofit/>
          </a:bodyPr>
          <a:lstStyle/>
          <a:p>
            <a:r>
              <a:rPr lang="en-US" sz="2800"/>
              <a:t>Measuring Electrical Quantities</a:t>
            </a:r>
          </a:p>
        </p:txBody>
      </p:sp>
      <p:sp>
        <p:nvSpPr>
          <p:cNvPr id="3104" name="Rectangle 3103">
            <a:extLst>
              <a:ext uri="{FF2B5EF4-FFF2-40B4-BE49-F238E27FC236}">
                <a16:creationId xmlns:a16="http://schemas.microsoft.com/office/drawing/2014/main" id="{2711A8FB-68FC-45FC-B01E-38F809E2D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567"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06" name="Rectangle 3105">
            <a:extLst>
              <a:ext uri="{FF2B5EF4-FFF2-40B4-BE49-F238E27FC236}">
                <a16:creationId xmlns:a16="http://schemas.microsoft.com/office/drawing/2014/main" id="{2A865FE3-5FC9-4049-87CF-30019C46C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7459" y="2093976"/>
            <a:ext cx="3328416"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ADF22A15-99A0-AB56-EF8F-5D5E663536C3}"/>
              </a:ext>
            </a:extLst>
          </p:cNvPr>
          <p:cNvSpPr>
            <a:spLocks noGrp="1"/>
          </p:cNvSpPr>
          <p:nvPr>
            <p:ph sz="half" idx="1"/>
          </p:nvPr>
        </p:nvSpPr>
        <p:spPr>
          <a:xfrm>
            <a:off x="841248" y="2252870"/>
            <a:ext cx="3412219" cy="3560251"/>
          </a:xfrm>
        </p:spPr>
        <p:txBody>
          <a:bodyPr vert="horz" lIns="91440" tIns="45720" rIns="91440" bIns="45720" rtlCol="0">
            <a:normAutofit/>
          </a:bodyPr>
          <a:lstStyle/>
          <a:p>
            <a:r>
              <a:rPr lang="en-US" sz="1700" dirty="0"/>
              <a:t>Voltage is measured in parallel</a:t>
            </a:r>
          </a:p>
          <a:p>
            <a:r>
              <a:rPr lang="en-US" sz="1700" dirty="0"/>
              <a:t>Current is measured in series</a:t>
            </a:r>
          </a:p>
          <a:p>
            <a:r>
              <a:rPr lang="en-US" sz="1700" dirty="0"/>
              <a:t>Resistance is measured in parallel with power off</a:t>
            </a:r>
          </a:p>
          <a:p>
            <a:r>
              <a:rPr lang="en-US" sz="1700" dirty="0"/>
              <a:t>A multimeter has the capability to do multiple functions</a:t>
            </a:r>
          </a:p>
        </p:txBody>
      </p:sp>
      <p:pic>
        <p:nvPicPr>
          <p:cNvPr id="3074" name="Picture 2">
            <a:extLst>
              <a:ext uri="{FF2B5EF4-FFF2-40B4-BE49-F238E27FC236}">
                <a16:creationId xmlns:a16="http://schemas.microsoft.com/office/drawing/2014/main" id="{6056818C-DC18-15FC-5814-46636CC499D1}"/>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tretch>
            <a:fillRect/>
          </a:stretch>
        </p:blipFill>
        <p:spPr bwMode="auto">
          <a:xfrm>
            <a:off x="7503044" y="434370"/>
            <a:ext cx="3279119" cy="59892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8065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1486C-E024-BB1C-6580-A25620654AC4}"/>
              </a:ext>
            </a:extLst>
          </p:cNvPr>
          <p:cNvSpPr>
            <a:spLocks noGrp="1"/>
          </p:cNvSpPr>
          <p:nvPr>
            <p:ph type="title"/>
          </p:nvPr>
        </p:nvSpPr>
        <p:spPr/>
        <p:txBody>
          <a:bodyPr/>
          <a:lstStyle/>
          <a:p>
            <a:r>
              <a:rPr lang="en-CA"/>
              <a:t>Measuring Electrical Quantities</a:t>
            </a:r>
            <a:endParaRPr lang="en-CA" dirty="0"/>
          </a:p>
        </p:txBody>
      </p:sp>
      <p:pic>
        <p:nvPicPr>
          <p:cNvPr id="2050" name="Picture 2">
            <a:extLst>
              <a:ext uri="{FF2B5EF4-FFF2-40B4-BE49-F238E27FC236}">
                <a16:creationId xmlns:a16="http://schemas.microsoft.com/office/drawing/2014/main" id="{91FE0175-B77D-73D7-B858-45E0BB6ABC5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39939" y="2315817"/>
            <a:ext cx="7312122" cy="39935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255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C72A6-C635-7518-866D-FF015B81F337}"/>
              </a:ext>
            </a:extLst>
          </p:cNvPr>
          <p:cNvSpPr>
            <a:spLocks noGrp="1"/>
          </p:cNvSpPr>
          <p:nvPr>
            <p:ph type="title"/>
          </p:nvPr>
        </p:nvSpPr>
        <p:spPr/>
        <p:txBody>
          <a:bodyPr/>
          <a:lstStyle/>
          <a:p>
            <a:r>
              <a:rPr lang="en-CA" dirty="0"/>
              <a:t>Circuits</a:t>
            </a:r>
          </a:p>
        </p:txBody>
      </p:sp>
      <p:sp>
        <p:nvSpPr>
          <p:cNvPr id="3" name="Content Placeholder 2">
            <a:extLst>
              <a:ext uri="{FF2B5EF4-FFF2-40B4-BE49-F238E27FC236}">
                <a16:creationId xmlns:a16="http://schemas.microsoft.com/office/drawing/2014/main" id="{A3D6B8BC-6BAB-3348-275E-AE8022636054}"/>
              </a:ext>
            </a:extLst>
          </p:cNvPr>
          <p:cNvSpPr>
            <a:spLocks noGrp="1"/>
          </p:cNvSpPr>
          <p:nvPr>
            <p:ph idx="1"/>
          </p:nvPr>
        </p:nvSpPr>
        <p:spPr/>
        <p:txBody>
          <a:bodyPr/>
          <a:lstStyle/>
          <a:p>
            <a:r>
              <a:rPr lang="en-US" dirty="0"/>
              <a:t>Series</a:t>
            </a:r>
          </a:p>
          <a:p>
            <a:r>
              <a:rPr lang="en-US" dirty="0"/>
              <a:t>Parallel</a:t>
            </a:r>
          </a:p>
          <a:p>
            <a:r>
              <a:rPr lang="en-US" dirty="0"/>
              <a:t>Series-Parallel</a:t>
            </a:r>
          </a:p>
          <a:p>
            <a:endParaRPr lang="en-CA" dirty="0"/>
          </a:p>
        </p:txBody>
      </p:sp>
    </p:spTree>
    <p:extLst>
      <p:ext uri="{BB962C8B-B14F-4D97-AF65-F5344CB8AC3E}">
        <p14:creationId xmlns:p14="http://schemas.microsoft.com/office/powerpoint/2010/main" val="1871986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A88C8-D767-ABCF-28AA-54C067C9F4DF}"/>
              </a:ext>
            </a:extLst>
          </p:cNvPr>
          <p:cNvSpPr>
            <a:spLocks noGrp="1"/>
          </p:cNvSpPr>
          <p:nvPr>
            <p:ph type="title"/>
          </p:nvPr>
        </p:nvSpPr>
        <p:spPr/>
        <p:txBody>
          <a:bodyPr/>
          <a:lstStyle/>
          <a:p>
            <a:r>
              <a:rPr lang="en-US" dirty="0"/>
              <a:t>Series and Parallel Circuits</a:t>
            </a:r>
          </a:p>
        </p:txBody>
      </p:sp>
      <p:pic>
        <p:nvPicPr>
          <p:cNvPr id="5122" name="Picture 2">
            <a:extLst>
              <a:ext uri="{FF2B5EF4-FFF2-40B4-BE49-F238E27FC236}">
                <a16:creationId xmlns:a16="http://schemas.microsoft.com/office/drawing/2014/main" id="{A39917A8-FA0D-05DC-FB4A-91FC2261C737}"/>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60160" y="2393006"/>
            <a:ext cx="10671679" cy="35821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2003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12">
            <a:extLst>
              <a:ext uri="{FF2B5EF4-FFF2-40B4-BE49-F238E27FC236}">
                <a16:creationId xmlns:a16="http://schemas.microsoft.com/office/drawing/2014/main" id="{2C9A9DA9-7DC8-488B-A882-123947B0F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8" name="Rectangle 14">
            <a:extLst>
              <a:ext uri="{FF2B5EF4-FFF2-40B4-BE49-F238E27FC236}">
                <a16:creationId xmlns:a16="http://schemas.microsoft.com/office/drawing/2014/main" id="{57F6BDD4-E066-4008-8011-6CC31AEB45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9575" y="633619"/>
            <a:ext cx="4279383"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5D06C80-0B36-B69A-ADCE-FD53006D61B1}"/>
              </a:ext>
            </a:extLst>
          </p:cNvPr>
          <p:cNvSpPr>
            <a:spLocks noGrp="1"/>
          </p:cNvSpPr>
          <p:nvPr>
            <p:ph type="title"/>
          </p:nvPr>
        </p:nvSpPr>
        <p:spPr>
          <a:xfrm>
            <a:off x="841247" y="978619"/>
            <a:ext cx="3410712" cy="1106424"/>
          </a:xfrm>
        </p:spPr>
        <p:txBody>
          <a:bodyPr>
            <a:normAutofit/>
          </a:bodyPr>
          <a:lstStyle/>
          <a:p>
            <a:r>
              <a:rPr lang="en-US" sz="2800"/>
              <a:t>Series-Parallel</a:t>
            </a:r>
          </a:p>
        </p:txBody>
      </p:sp>
      <p:sp>
        <p:nvSpPr>
          <p:cNvPr id="29" name="Rectangle 16">
            <a:extLst>
              <a:ext uri="{FF2B5EF4-FFF2-40B4-BE49-F238E27FC236}">
                <a16:creationId xmlns:a16="http://schemas.microsoft.com/office/drawing/2014/main" id="{2711A8FB-68FC-45FC-B01E-38F809E2D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567"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Rectangle 18">
            <a:extLst>
              <a:ext uri="{FF2B5EF4-FFF2-40B4-BE49-F238E27FC236}">
                <a16:creationId xmlns:a16="http://schemas.microsoft.com/office/drawing/2014/main" id="{2A865FE3-5FC9-4049-87CF-30019C46C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7459" y="2093976"/>
            <a:ext cx="3328416"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Content Placeholder 9">
            <a:extLst>
              <a:ext uri="{FF2B5EF4-FFF2-40B4-BE49-F238E27FC236}">
                <a16:creationId xmlns:a16="http://schemas.microsoft.com/office/drawing/2014/main" id="{9E1D2380-47FA-3C0B-D1F5-91E0471C0EFE}"/>
              </a:ext>
            </a:extLst>
          </p:cNvPr>
          <p:cNvSpPr>
            <a:spLocks noGrp="1"/>
          </p:cNvSpPr>
          <p:nvPr>
            <p:ph idx="1"/>
          </p:nvPr>
        </p:nvSpPr>
        <p:spPr>
          <a:xfrm>
            <a:off x="841248" y="2252870"/>
            <a:ext cx="3412219" cy="3560251"/>
          </a:xfrm>
        </p:spPr>
        <p:txBody>
          <a:bodyPr>
            <a:normAutofit/>
          </a:bodyPr>
          <a:lstStyle/>
          <a:p>
            <a:r>
              <a:rPr lang="en-US" sz="1700" dirty="0"/>
              <a:t>A combination of a series and parallel circuit</a:t>
            </a:r>
          </a:p>
          <a:p>
            <a:r>
              <a:rPr lang="en-US" sz="1700" dirty="0"/>
              <a:t>This example is relatively simple</a:t>
            </a:r>
          </a:p>
        </p:txBody>
      </p:sp>
      <p:pic>
        <p:nvPicPr>
          <p:cNvPr id="5" name="Content Placeholder 4" descr="Diagram, schematic&#10;&#10;Description automatically generated">
            <a:extLst>
              <a:ext uri="{FF2B5EF4-FFF2-40B4-BE49-F238E27FC236}">
                <a16:creationId xmlns:a16="http://schemas.microsoft.com/office/drawing/2014/main" id="{B144845A-C3F7-7CAA-2B32-C34946D2B33A}"/>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r="52306" b="6334"/>
          <a:stretch/>
        </p:blipFill>
        <p:spPr>
          <a:xfrm>
            <a:off x="6312958" y="630936"/>
            <a:ext cx="4272195" cy="5495544"/>
          </a:xfrm>
          <a:prstGeom prst="rect">
            <a:avLst/>
          </a:prstGeom>
        </p:spPr>
      </p:pic>
      <p:sp>
        <p:nvSpPr>
          <p:cNvPr id="6" name="TextBox 5">
            <a:extLst>
              <a:ext uri="{FF2B5EF4-FFF2-40B4-BE49-F238E27FC236}">
                <a16:creationId xmlns:a16="http://schemas.microsoft.com/office/drawing/2014/main" id="{8837B728-DDEB-4AB5-2C37-D2642BE3E190}"/>
              </a:ext>
            </a:extLst>
          </p:cNvPr>
          <p:cNvSpPr txBox="1"/>
          <p:nvPr/>
        </p:nvSpPr>
        <p:spPr>
          <a:xfrm>
            <a:off x="8121017" y="5926425"/>
            <a:ext cx="2464136"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4" tooltip="https://opentextbc.ca/universityphysicsv2openstax/chapter/resistors-in-series-and-parallel/">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5" tooltip="https://creativecommons.org/licenses/by/3.0/">
                  <a:extLst>
                    <a:ext uri="{A12FA001-AC4F-418D-AE19-62706E023703}">
                      <ahyp:hlinkClr xmlns:ahyp="http://schemas.microsoft.com/office/drawing/2018/hyperlinkcolor" val="tx"/>
                    </a:ext>
                  </a:extLst>
                </a:hlinkClick>
              </a:rPr>
              <a:t>CC BY</a:t>
            </a:r>
            <a:endParaRPr lang="en-US" sz="700">
              <a:solidFill>
                <a:srgbClr val="FFFFFF"/>
              </a:solidFill>
            </a:endParaRPr>
          </a:p>
        </p:txBody>
      </p:sp>
    </p:spTree>
    <p:extLst>
      <p:ext uri="{BB962C8B-B14F-4D97-AF65-F5344CB8AC3E}">
        <p14:creationId xmlns:p14="http://schemas.microsoft.com/office/powerpoint/2010/main" val="1056697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12">
            <a:extLst>
              <a:ext uri="{FF2B5EF4-FFF2-40B4-BE49-F238E27FC236}">
                <a16:creationId xmlns:a16="http://schemas.microsoft.com/office/drawing/2014/main" id="{2C9A9DA9-7DC8-488B-A882-123947B0F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8" name="Rectangle 14">
            <a:extLst>
              <a:ext uri="{FF2B5EF4-FFF2-40B4-BE49-F238E27FC236}">
                <a16:creationId xmlns:a16="http://schemas.microsoft.com/office/drawing/2014/main" id="{57F6BDD4-E066-4008-8011-6CC31AEB45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9575" y="633619"/>
            <a:ext cx="4279383"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5D06C80-0B36-B69A-ADCE-FD53006D61B1}"/>
              </a:ext>
            </a:extLst>
          </p:cNvPr>
          <p:cNvSpPr>
            <a:spLocks noGrp="1"/>
          </p:cNvSpPr>
          <p:nvPr>
            <p:ph type="title"/>
          </p:nvPr>
        </p:nvSpPr>
        <p:spPr>
          <a:xfrm>
            <a:off x="841247" y="978619"/>
            <a:ext cx="3410712" cy="1106424"/>
          </a:xfrm>
        </p:spPr>
        <p:txBody>
          <a:bodyPr>
            <a:normAutofit/>
          </a:bodyPr>
          <a:lstStyle/>
          <a:p>
            <a:r>
              <a:rPr lang="en-US" sz="2800"/>
              <a:t>Series-Parallel</a:t>
            </a:r>
          </a:p>
        </p:txBody>
      </p:sp>
      <p:sp>
        <p:nvSpPr>
          <p:cNvPr id="29" name="Rectangle 16">
            <a:extLst>
              <a:ext uri="{FF2B5EF4-FFF2-40B4-BE49-F238E27FC236}">
                <a16:creationId xmlns:a16="http://schemas.microsoft.com/office/drawing/2014/main" id="{2711A8FB-68FC-45FC-B01E-38F809E2D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567"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Rectangle 18">
            <a:extLst>
              <a:ext uri="{FF2B5EF4-FFF2-40B4-BE49-F238E27FC236}">
                <a16:creationId xmlns:a16="http://schemas.microsoft.com/office/drawing/2014/main" id="{2A865FE3-5FC9-4049-87CF-30019C46C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7459" y="2093976"/>
            <a:ext cx="3328416"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Content Placeholder 9">
            <a:extLst>
              <a:ext uri="{FF2B5EF4-FFF2-40B4-BE49-F238E27FC236}">
                <a16:creationId xmlns:a16="http://schemas.microsoft.com/office/drawing/2014/main" id="{9E1D2380-47FA-3C0B-D1F5-91E0471C0EFE}"/>
              </a:ext>
            </a:extLst>
          </p:cNvPr>
          <p:cNvSpPr>
            <a:spLocks noGrp="1"/>
          </p:cNvSpPr>
          <p:nvPr>
            <p:ph idx="1"/>
          </p:nvPr>
        </p:nvSpPr>
        <p:spPr>
          <a:xfrm>
            <a:off x="841248" y="2252870"/>
            <a:ext cx="3412219" cy="3560251"/>
          </a:xfrm>
        </p:spPr>
        <p:txBody>
          <a:bodyPr>
            <a:normAutofit/>
          </a:bodyPr>
          <a:lstStyle/>
          <a:p>
            <a:r>
              <a:rPr lang="en-US" sz="1700" dirty="0"/>
              <a:t>A combination of a series and parallel circuit</a:t>
            </a:r>
          </a:p>
          <a:p>
            <a:r>
              <a:rPr lang="en-US" sz="1700" dirty="0"/>
              <a:t>This example is more difficult</a:t>
            </a:r>
          </a:p>
        </p:txBody>
      </p:sp>
      <p:pic>
        <p:nvPicPr>
          <p:cNvPr id="5" name="Content Placeholder 4">
            <a:extLst>
              <a:ext uri="{FF2B5EF4-FFF2-40B4-BE49-F238E27FC236}">
                <a16:creationId xmlns:a16="http://schemas.microsoft.com/office/drawing/2014/main" id="{B144845A-C3F7-7CAA-2B32-C34946D2B33A}"/>
              </a:ext>
            </a:extLst>
          </p:cNvPr>
          <p:cNvPicPr>
            <a:picLocks noChangeAspect="1"/>
          </p:cNvPicPr>
          <p:nvPr/>
        </p:nvPicPr>
        <p:blipFill rotWithShape="1">
          <a:blip r:embed="rId3">
            <a:extLst>
              <a:ext uri="{28A0092B-C50C-407E-A947-70E740481C1C}">
                <a14:useLocalDpi xmlns:a14="http://schemas.microsoft.com/office/drawing/2010/main" val="0"/>
              </a:ext>
            </a:extLst>
          </a:blip>
          <a:srcRect t="365" b="747"/>
          <a:stretch/>
        </p:blipFill>
        <p:spPr>
          <a:xfrm>
            <a:off x="5366250" y="633619"/>
            <a:ext cx="6148458" cy="5626462"/>
          </a:xfrm>
          <a:prstGeom prst="rect">
            <a:avLst/>
          </a:prstGeom>
        </p:spPr>
      </p:pic>
    </p:spTree>
    <p:extLst>
      <p:ext uri="{BB962C8B-B14F-4D97-AF65-F5344CB8AC3E}">
        <p14:creationId xmlns:p14="http://schemas.microsoft.com/office/powerpoint/2010/main" val="25720513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A83DD-2E1D-230E-59A2-51AF7EBB9814}"/>
              </a:ext>
            </a:extLst>
          </p:cNvPr>
          <p:cNvSpPr>
            <a:spLocks noGrp="1"/>
          </p:cNvSpPr>
          <p:nvPr>
            <p:ph type="title"/>
          </p:nvPr>
        </p:nvSpPr>
        <p:spPr/>
        <p:txBody>
          <a:bodyPr/>
          <a:lstStyle/>
          <a:p>
            <a:r>
              <a:rPr lang="en-US" dirty="0"/>
              <a:t>Relevancy</a:t>
            </a:r>
            <a:endParaRPr lang="en-CA" dirty="0"/>
          </a:p>
        </p:txBody>
      </p:sp>
      <p:sp>
        <p:nvSpPr>
          <p:cNvPr id="3" name="Content Placeholder 2">
            <a:extLst>
              <a:ext uri="{FF2B5EF4-FFF2-40B4-BE49-F238E27FC236}">
                <a16:creationId xmlns:a16="http://schemas.microsoft.com/office/drawing/2014/main" id="{3E67091C-9783-7F90-63D4-EE909CF2E899}"/>
              </a:ext>
            </a:extLst>
          </p:cNvPr>
          <p:cNvSpPr>
            <a:spLocks noGrp="1"/>
          </p:cNvSpPr>
          <p:nvPr>
            <p:ph idx="1"/>
          </p:nvPr>
        </p:nvSpPr>
        <p:spPr/>
        <p:txBody>
          <a:bodyPr/>
          <a:lstStyle/>
          <a:p>
            <a:r>
              <a:rPr lang="en-US" dirty="0"/>
              <a:t>To understand the basics of electricity</a:t>
            </a:r>
          </a:p>
          <a:p>
            <a:r>
              <a:rPr lang="en-US" dirty="0"/>
              <a:t>To promote an  engineering mindset</a:t>
            </a:r>
          </a:p>
          <a:p>
            <a:r>
              <a:rPr lang="en-US" dirty="0"/>
              <a:t>NABCEP PV Associate certification</a:t>
            </a:r>
          </a:p>
          <a:p>
            <a:r>
              <a:rPr lang="en-US" dirty="0"/>
              <a:t>CVQ level 2</a:t>
            </a:r>
            <a:endParaRPr lang="en-CA" dirty="0"/>
          </a:p>
        </p:txBody>
      </p:sp>
    </p:spTree>
    <p:extLst>
      <p:ext uri="{BB962C8B-B14F-4D97-AF65-F5344CB8AC3E}">
        <p14:creationId xmlns:p14="http://schemas.microsoft.com/office/powerpoint/2010/main" val="808447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270E584-ADEA-0443-0DB8-6ADC5D14F020}"/>
              </a:ext>
            </a:extLst>
          </p:cNvPr>
          <p:cNvSpPr>
            <a:spLocks noGrp="1"/>
          </p:cNvSpPr>
          <p:nvPr>
            <p:ph type="title"/>
          </p:nvPr>
        </p:nvSpPr>
        <p:spPr/>
        <p:txBody>
          <a:bodyPr/>
          <a:lstStyle/>
          <a:p>
            <a:r>
              <a:rPr lang="en-US" dirty="0"/>
              <a:t>How is it Connected?</a:t>
            </a:r>
          </a:p>
        </p:txBody>
      </p:sp>
      <p:pic>
        <p:nvPicPr>
          <p:cNvPr id="11" name="Content Placeholder 10" descr="Diagram&#10;&#10;Description automatically generated">
            <a:extLst>
              <a:ext uri="{FF2B5EF4-FFF2-40B4-BE49-F238E27FC236}">
                <a16:creationId xmlns:a16="http://schemas.microsoft.com/office/drawing/2014/main" id="{46BCDBB9-F3A0-861B-B731-B6EE9792FBB1}"/>
              </a:ext>
            </a:extLst>
          </p:cNvPr>
          <p:cNvPicPr>
            <a:picLocks noGrp="1" noChangeAspect="1"/>
          </p:cNvPicPr>
          <p:nvPr>
            <p:ph sz="half"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357443" y="2360563"/>
            <a:ext cx="4738557" cy="3948797"/>
          </a:xfrm>
        </p:spPr>
      </p:pic>
      <p:pic>
        <p:nvPicPr>
          <p:cNvPr id="14" name="Content Placeholder 13" descr="Diagram, schematic&#10;&#10;Description automatically generated">
            <a:extLst>
              <a:ext uri="{FF2B5EF4-FFF2-40B4-BE49-F238E27FC236}">
                <a16:creationId xmlns:a16="http://schemas.microsoft.com/office/drawing/2014/main" id="{910E54B6-186E-83B3-545D-DD51BABCCDBB}"/>
              </a:ext>
            </a:extLst>
          </p:cNvPr>
          <p:cNvPicPr>
            <a:picLocks noGrp="1" noChangeAspect="1"/>
          </p:cNvPicPr>
          <p:nvPr>
            <p:ph sz="half" idx="2"/>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6823900" y="2326201"/>
            <a:ext cx="3385121" cy="3983159"/>
          </a:xfrm>
        </p:spPr>
      </p:pic>
      <p:sp>
        <p:nvSpPr>
          <p:cNvPr id="12" name="TextBox 11">
            <a:extLst>
              <a:ext uri="{FF2B5EF4-FFF2-40B4-BE49-F238E27FC236}">
                <a16:creationId xmlns:a16="http://schemas.microsoft.com/office/drawing/2014/main" id="{FC016ECB-B9D7-C6FF-7C86-49359CB992C0}"/>
              </a:ext>
            </a:extLst>
          </p:cNvPr>
          <p:cNvSpPr txBox="1"/>
          <p:nvPr/>
        </p:nvSpPr>
        <p:spPr>
          <a:xfrm>
            <a:off x="2647327" y="6309360"/>
            <a:ext cx="1905000" cy="369332"/>
          </a:xfrm>
          <a:prstGeom prst="rect">
            <a:avLst/>
          </a:prstGeom>
          <a:noFill/>
        </p:spPr>
        <p:txBody>
          <a:bodyPr wrap="square" rtlCol="0">
            <a:spAutoFit/>
          </a:bodyPr>
          <a:lstStyle/>
          <a:p>
            <a:r>
              <a:rPr lang="en-US" sz="900" dirty="0">
                <a:hlinkClick r:id="rId4" tooltip="https://www.appropedia.org/Photovoltaic_solar_systems"/>
              </a:rPr>
              <a:t>This Photo</a:t>
            </a:r>
            <a:r>
              <a:rPr lang="en-US" sz="900" dirty="0"/>
              <a:t> by Unknown Author is licensed under </a:t>
            </a:r>
            <a:r>
              <a:rPr lang="en-US" sz="900" dirty="0">
                <a:hlinkClick r:id="rId7" tooltip="https://creativecommons.org/licenses/by-sa/3.0/"/>
              </a:rPr>
              <a:t>CC BY-SA</a:t>
            </a:r>
            <a:endParaRPr lang="en-US" sz="900" dirty="0"/>
          </a:p>
        </p:txBody>
      </p:sp>
      <p:sp>
        <p:nvSpPr>
          <p:cNvPr id="15" name="TextBox 14">
            <a:extLst>
              <a:ext uri="{FF2B5EF4-FFF2-40B4-BE49-F238E27FC236}">
                <a16:creationId xmlns:a16="http://schemas.microsoft.com/office/drawing/2014/main" id="{BEA7DA96-6BB1-C722-BBC2-0AA11946722E}"/>
              </a:ext>
            </a:extLst>
          </p:cNvPr>
          <p:cNvSpPr txBox="1"/>
          <p:nvPr/>
        </p:nvSpPr>
        <p:spPr>
          <a:xfrm>
            <a:off x="7639675" y="6309360"/>
            <a:ext cx="1905000" cy="369332"/>
          </a:xfrm>
          <a:prstGeom prst="rect">
            <a:avLst/>
          </a:prstGeom>
          <a:noFill/>
        </p:spPr>
        <p:txBody>
          <a:bodyPr wrap="square" rtlCol="0">
            <a:spAutoFit/>
          </a:bodyPr>
          <a:lstStyle/>
          <a:p>
            <a:r>
              <a:rPr lang="en-US" sz="900" dirty="0">
                <a:hlinkClick r:id="rId6" tooltip="https://www.appropedia.org/Solar_cells"/>
              </a:rPr>
              <a:t>This Photo</a:t>
            </a:r>
            <a:r>
              <a:rPr lang="en-US" sz="900" dirty="0"/>
              <a:t> by Unknown Author is licensed under </a:t>
            </a:r>
            <a:r>
              <a:rPr lang="en-US" sz="900" dirty="0">
                <a:hlinkClick r:id="rId7" tooltip="https://creativecommons.org/licenses/by-sa/3.0/"/>
              </a:rPr>
              <a:t>CC BY-SA</a:t>
            </a:r>
            <a:endParaRPr lang="en-US" sz="900" dirty="0"/>
          </a:p>
        </p:txBody>
      </p:sp>
    </p:spTree>
    <p:extLst>
      <p:ext uri="{BB962C8B-B14F-4D97-AF65-F5344CB8AC3E}">
        <p14:creationId xmlns:p14="http://schemas.microsoft.com/office/powerpoint/2010/main" val="3231643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62D92-E0C9-6FC3-68EB-5EE6FF59EA98}"/>
              </a:ext>
            </a:extLst>
          </p:cNvPr>
          <p:cNvSpPr>
            <a:spLocks noGrp="1"/>
          </p:cNvSpPr>
          <p:nvPr>
            <p:ph type="title"/>
          </p:nvPr>
        </p:nvSpPr>
        <p:spPr/>
        <p:txBody>
          <a:bodyPr/>
          <a:lstStyle/>
          <a:p>
            <a:r>
              <a:rPr lang="en-CA" dirty="0"/>
              <a:t>Circuits</a:t>
            </a:r>
          </a:p>
        </p:txBody>
      </p:sp>
      <p:sp>
        <p:nvSpPr>
          <p:cNvPr id="3" name="Content Placeholder 2">
            <a:extLst>
              <a:ext uri="{FF2B5EF4-FFF2-40B4-BE49-F238E27FC236}">
                <a16:creationId xmlns:a16="http://schemas.microsoft.com/office/drawing/2014/main" id="{2E569020-B3AF-4D99-5033-E9ADB62EC049}"/>
              </a:ext>
            </a:extLst>
          </p:cNvPr>
          <p:cNvSpPr>
            <a:spLocks noGrp="1"/>
          </p:cNvSpPr>
          <p:nvPr>
            <p:ph idx="1"/>
          </p:nvPr>
        </p:nvSpPr>
        <p:spPr/>
        <p:txBody>
          <a:bodyPr>
            <a:normAutofit/>
          </a:bodyPr>
          <a:lstStyle/>
          <a:p>
            <a:r>
              <a:rPr lang="en-CA" dirty="0"/>
              <a:t>Energy source – to provide voltage</a:t>
            </a:r>
          </a:p>
          <a:p>
            <a:r>
              <a:rPr lang="en-CA" dirty="0"/>
              <a:t>Conductors – to allow current to flow</a:t>
            </a:r>
          </a:p>
          <a:p>
            <a:r>
              <a:rPr lang="en-CA" dirty="0"/>
              <a:t>Insulators – to confine current to desired path</a:t>
            </a:r>
          </a:p>
          <a:p>
            <a:r>
              <a:rPr lang="en-CA" dirty="0"/>
              <a:t>Load – to convert electrical energy to desired energy</a:t>
            </a:r>
          </a:p>
          <a:p>
            <a:r>
              <a:rPr lang="en-CA" dirty="0"/>
              <a:t>Control device – to start or stop the flow of current</a:t>
            </a:r>
          </a:p>
          <a:p>
            <a:r>
              <a:rPr lang="en-CA" dirty="0"/>
              <a:t>Protection device – to protect circuit during a malfunction</a:t>
            </a:r>
          </a:p>
        </p:txBody>
      </p:sp>
    </p:spTree>
    <p:extLst>
      <p:ext uri="{BB962C8B-B14F-4D97-AF65-F5344CB8AC3E}">
        <p14:creationId xmlns:p14="http://schemas.microsoft.com/office/powerpoint/2010/main" val="2207924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62D92-E0C9-6FC3-68EB-5EE6FF59EA98}"/>
              </a:ext>
            </a:extLst>
          </p:cNvPr>
          <p:cNvSpPr>
            <a:spLocks noGrp="1"/>
          </p:cNvSpPr>
          <p:nvPr>
            <p:ph type="title"/>
          </p:nvPr>
        </p:nvSpPr>
        <p:spPr/>
        <p:txBody>
          <a:bodyPr/>
          <a:lstStyle/>
          <a:p>
            <a:r>
              <a:rPr lang="en-CA" dirty="0"/>
              <a:t>Circuits</a:t>
            </a:r>
          </a:p>
        </p:txBody>
      </p:sp>
      <p:sp>
        <p:nvSpPr>
          <p:cNvPr id="3" name="Content Placeholder 2">
            <a:extLst>
              <a:ext uri="{FF2B5EF4-FFF2-40B4-BE49-F238E27FC236}">
                <a16:creationId xmlns:a16="http://schemas.microsoft.com/office/drawing/2014/main" id="{2E569020-B3AF-4D99-5033-E9ADB62EC049}"/>
              </a:ext>
            </a:extLst>
          </p:cNvPr>
          <p:cNvSpPr>
            <a:spLocks noGrp="1"/>
          </p:cNvSpPr>
          <p:nvPr>
            <p:ph idx="1"/>
          </p:nvPr>
        </p:nvSpPr>
        <p:spPr/>
        <p:txBody>
          <a:bodyPr>
            <a:normAutofit/>
          </a:bodyPr>
          <a:lstStyle/>
          <a:p>
            <a:r>
              <a:rPr lang="en-CA" dirty="0"/>
              <a:t>Provide an example of:</a:t>
            </a:r>
          </a:p>
          <a:p>
            <a:pPr lvl="1"/>
            <a:r>
              <a:rPr lang="en-CA" dirty="0"/>
              <a:t>Energy Source</a:t>
            </a:r>
          </a:p>
          <a:p>
            <a:pPr lvl="1"/>
            <a:r>
              <a:rPr lang="en-CA" dirty="0"/>
              <a:t>Conductors</a:t>
            </a:r>
          </a:p>
          <a:p>
            <a:pPr lvl="1"/>
            <a:r>
              <a:rPr lang="en-CA" dirty="0"/>
              <a:t>Insulators</a:t>
            </a:r>
          </a:p>
        </p:txBody>
      </p:sp>
    </p:spTree>
    <p:extLst>
      <p:ext uri="{BB962C8B-B14F-4D97-AF65-F5344CB8AC3E}">
        <p14:creationId xmlns:p14="http://schemas.microsoft.com/office/powerpoint/2010/main" val="4105703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62D92-E0C9-6FC3-68EB-5EE6FF59EA98}"/>
              </a:ext>
            </a:extLst>
          </p:cNvPr>
          <p:cNvSpPr>
            <a:spLocks noGrp="1"/>
          </p:cNvSpPr>
          <p:nvPr>
            <p:ph type="title"/>
          </p:nvPr>
        </p:nvSpPr>
        <p:spPr/>
        <p:txBody>
          <a:bodyPr/>
          <a:lstStyle/>
          <a:p>
            <a:r>
              <a:rPr lang="en-CA" dirty="0"/>
              <a:t>Circuits</a:t>
            </a:r>
          </a:p>
        </p:txBody>
      </p:sp>
      <p:sp>
        <p:nvSpPr>
          <p:cNvPr id="3" name="Content Placeholder 2">
            <a:extLst>
              <a:ext uri="{FF2B5EF4-FFF2-40B4-BE49-F238E27FC236}">
                <a16:creationId xmlns:a16="http://schemas.microsoft.com/office/drawing/2014/main" id="{2E569020-B3AF-4D99-5033-E9ADB62EC049}"/>
              </a:ext>
            </a:extLst>
          </p:cNvPr>
          <p:cNvSpPr>
            <a:spLocks noGrp="1"/>
          </p:cNvSpPr>
          <p:nvPr>
            <p:ph idx="1"/>
          </p:nvPr>
        </p:nvSpPr>
        <p:spPr/>
        <p:txBody>
          <a:bodyPr>
            <a:normAutofit/>
          </a:bodyPr>
          <a:lstStyle/>
          <a:p>
            <a:r>
              <a:rPr lang="en-CA" dirty="0"/>
              <a:t>Provide an example of:</a:t>
            </a:r>
          </a:p>
          <a:p>
            <a:pPr lvl="1"/>
            <a:r>
              <a:rPr lang="en-CA" dirty="0"/>
              <a:t>Load</a:t>
            </a:r>
          </a:p>
          <a:p>
            <a:pPr lvl="1"/>
            <a:r>
              <a:rPr lang="en-CA" dirty="0"/>
              <a:t>Control device</a:t>
            </a:r>
          </a:p>
          <a:p>
            <a:pPr lvl="1"/>
            <a:r>
              <a:rPr lang="en-CA" dirty="0"/>
              <a:t>Protection device</a:t>
            </a:r>
          </a:p>
        </p:txBody>
      </p:sp>
    </p:spTree>
    <p:extLst>
      <p:ext uri="{BB962C8B-B14F-4D97-AF65-F5344CB8AC3E}">
        <p14:creationId xmlns:p14="http://schemas.microsoft.com/office/powerpoint/2010/main" val="1374488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62D92-E0C9-6FC3-68EB-5EE6FF59EA98}"/>
              </a:ext>
            </a:extLst>
          </p:cNvPr>
          <p:cNvSpPr>
            <a:spLocks noGrp="1"/>
          </p:cNvSpPr>
          <p:nvPr>
            <p:ph type="title"/>
          </p:nvPr>
        </p:nvSpPr>
        <p:spPr/>
        <p:txBody>
          <a:bodyPr/>
          <a:lstStyle/>
          <a:p>
            <a:r>
              <a:rPr lang="en-CA" dirty="0"/>
              <a:t>Circuits</a:t>
            </a:r>
          </a:p>
        </p:txBody>
      </p:sp>
      <p:sp>
        <p:nvSpPr>
          <p:cNvPr id="3" name="Content Placeholder 2">
            <a:extLst>
              <a:ext uri="{FF2B5EF4-FFF2-40B4-BE49-F238E27FC236}">
                <a16:creationId xmlns:a16="http://schemas.microsoft.com/office/drawing/2014/main" id="{2E569020-B3AF-4D99-5033-E9ADB62EC049}"/>
              </a:ext>
            </a:extLst>
          </p:cNvPr>
          <p:cNvSpPr>
            <a:spLocks noGrp="1"/>
          </p:cNvSpPr>
          <p:nvPr>
            <p:ph idx="1"/>
          </p:nvPr>
        </p:nvSpPr>
        <p:spPr/>
        <p:txBody>
          <a:bodyPr>
            <a:normAutofit/>
          </a:bodyPr>
          <a:lstStyle/>
          <a:p>
            <a:r>
              <a:rPr lang="en-CA" dirty="0"/>
              <a:t>Based on the previous list:</a:t>
            </a:r>
          </a:p>
          <a:p>
            <a:pPr lvl="1"/>
            <a:r>
              <a:rPr lang="en-CA" dirty="0"/>
              <a:t>which components are essential</a:t>
            </a:r>
          </a:p>
          <a:p>
            <a:pPr lvl="1"/>
            <a:r>
              <a:rPr lang="en-CA" dirty="0"/>
              <a:t>Which components are not essential</a:t>
            </a:r>
          </a:p>
        </p:txBody>
      </p:sp>
    </p:spTree>
    <p:extLst>
      <p:ext uri="{BB962C8B-B14F-4D97-AF65-F5344CB8AC3E}">
        <p14:creationId xmlns:p14="http://schemas.microsoft.com/office/powerpoint/2010/main" val="598448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2AED5-FEB1-431C-1F9D-E6D5E16504A7}"/>
              </a:ext>
            </a:extLst>
          </p:cNvPr>
          <p:cNvSpPr>
            <a:spLocks noGrp="1"/>
          </p:cNvSpPr>
          <p:nvPr>
            <p:ph type="title"/>
          </p:nvPr>
        </p:nvSpPr>
        <p:spPr/>
        <p:txBody>
          <a:bodyPr/>
          <a:lstStyle/>
          <a:p>
            <a:r>
              <a:rPr lang="en-CA" dirty="0"/>
              <a:t>Schematic Diagram</a:t>
            </a:r>
          </a:p>
        </p:txBody>
      </p:sp>
      <p:pic>
        <p:nvPicPr>
          <p:cNvPr id="1026" name="Picture 2">
            <a:extLst>
              <a:ext uri="{FF2B5EF4-FFF2-40B4-BE49-F238E27FC236}">
                <a16:creationId xmlns:a16="http://schemas.microsoft.com/office/drawing/2014/main" id="{0EA26BFA-32D3-7722-A88D-F5B6511F519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41365" y="2412460"/>
            <a:ext cx="5109269" cy="3896900"/>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Arrow Connector 4">
            <a:extLst>
              <a:ext uri="{FF2B5EF4-FFF2-40B4-BE49-F238E27FC236}">
                <a16:creationId xmlns:a16="http://schemas.microsoft.com/office/drawing/2014/main" id="{C5E33637-FC0B-6C86-9F1E-E790A6E2F18C}"/>
              </a:ext>
            </a:extLst>
          </p:cNvPr>
          <p:cNvCxnSpPr>
            <a:cxnSpLocks/>
            <a:stCxn id="16" idx="1"/>
          </p:cNvCxnSpPr>
          <p:nvPr/>
        </p:nvCxnSpPr>
        <p:spPr>
          <a:xfrm flipH="1">
            <a:off x="8307421" y="4273361"/>
            <a:ext cx="1099226" cy="2350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D741A417-594E-2A09-F2F2-F08868D8A141}"/>
              </a:ext>
            </a:extLst>
          </p:cNvPr>
          <p:cNvCxnSpPr>
            <a:cxnSpLocks/>
            <a:stCxn id="17" idx="1"/>
          </p:cNvCxnSpPr>
          <p:nvPr/>
        </p:nvCxnSpPr>
        <p:spPr>
          <a:xfrm flipH="1" flipV="1">
            <a:off x="6459166" y="5719864"/>
            <a:ext cx="1996041" cy="5737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D588EBD3-23A4-805B-8818-7E7C28E44D6E}"/>
              </a:ext>
            </a:extLst>
          </p:cNvPr>
          <p:cNvCxnSpPr>
            <a:cxnSpLocks/>
            <a:stCxn id="14" idx="3"/>
          </p:cNvCxnSpPr>
          <p:nvPr/>
        </p:nvCxnSpPr>
        <p:spPr>
          <a:xfrm>
            <a:off x="3284769" y="2814823"/>
            <a:ext cx="2308635" cy="2785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FCC7C81C-1077-9B50-511D-6ADFE949E37A}"/>
              </a:ext>
            </a:extLst>
          </p:cNvPr>
          <p:cNvCxnSpPr>
            <a:cxnSpLocks/>
            <a:stCxn id="15" idx="3"/>
          </p:cNvCxnSpPr>
          <p:nvPr/>
        </p:nvCxnSpPr>
        <p:spPr>
          <a:xfrm flipV="1">
            <a:off x="2233856" y="4756826"/>
            <a:ext cx="1754484" cy="679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356C6093-4607-39A3-5A7B-FB200E97D0CA}"/>
              </a:ext>
            </a:extLst>
          </p:cNvPr>
          <p:cNvSpPr txBox="1"/>
          <p:nvPr/>
        </p:nvSpPr>
        <p:spPr>
          <a:xfrm>
            <a:off x="2689350" y="2630157"/>
            <a:ext cx="595419" cy="369332"/>
          </a:xfrm>
          <a:prstGeom prst="rect">
            <a:avLst/>
          </a:prstGeom>
          <a:noFill/>
        </p:spPr>
        <p:txBody>
          <a:bodyPr wrap="none" rtlCol="0">
            <a:spAutoFit/>
          </a:bodyPr>
          <a:lstStyle/>
          <a:p>
            <a:r>
              <a:rPr lang="en-CA" dirty="0"/>
              <a:t>Cell</a:t>
            </a:r>
          </a:p>
        </p:txBody>
      </p:sp>
      <p:sp>
        <p:nvSpPr>
          <p:cNvPr id="15" name="TextBox 14">
            <a:extLst>
              <a:ext uri="{FF2B5EF4-FFF2-40B4-BE49-F238E27FC236}">
                <a16:creationId xmlns:a16="http://schemas.microsoft.com/office/drawing/2014/main" id="{7135FA73-5311-3B9B-EFEA-B9D805C1DDFA}"/>
              </a:ext>
            </a:extLst>
          </p:cNvPr>
          <p:cNvSpPr txBox="1"/>
          <p:nvPr/>
        </p:nvSpPr>
        <p:spPr>
          <a:xfrm>
            <a:off x="1556426" y="4640094"/>
            <a:ext cx="677430" cy="369332"/>
          </a:xfrm>
          <a:prstGeom prst="rect">
            <a:avLst/>
          </a:prstGeom>
          <a:noFill/>
        </p:spPr>
        <p:txBody>
          <a:bodyPr wrap="none" rtlCol="0">
            <a:spAutoFit/>
          </a:bodyPr>
          <a:lstStyle/>
          <a:p>
            <a:r>
              <a:rPr lang="en-CA" dirty="0"/>
              <a:t>Wire</a:t>
            </a:r>
          </a:p>
        </p:txBody>
      </p:sp>
      <p:sp>
        <p:nvSpPr>
          <p:cNvPr id="16" name="TextBox 15">
            <a:extLst>
              <a:ext uri="{FF2B5EF4-FFF2-40B4-BE49-F238E27FC236}">
                <a16:creationId xmlns:a16="http://schemas.microsoft.com/office/drawing/2014/main" id="{494F4984-796A-4B04-A915-AEB2E4E0C53C}"/>
              </a:ext>
            </a:extLst>
          </p:cNvPr>
          <p:cNvSpPr txBox="1"/>
          <p:nvPr/>
        </p:nvSpPr>
        <p:spPr>
          <a:xfrm>
            <a:off x="9406647" y="4088695"/>
            <a:ext cx="867545" cy="369332"/>
          </a:xfrm>
          <a:prstGeom prst="rect">
            <a:avLst/>
          </a:prstGeom>
          <a:noFill/>
        </p:spPr>
        <p:txBody>
          <a:bodyPr wrap="none" rtlCol="0">
            <a:spAutoFit/>
          </a:bodyPr>
          <a:lstStyle/>
          <a:p>
            <a:r>
              <a:rPr lang="en-CA" dirty="0"/>
              <a:t>Switch</a:t>
            </a:r>
          </a:p>
        </p:txBody>
      </p:sp>
      <p:sp>
        <p:nvSpPr>
          <p:cNvPr id="17" name="TextBox 16">
            <a:extLst>
              <a:ext uri="{FF2B5EF4-FFF2-40B4-BE49-F238E27FC236}">
                <a16:creationId xmlns:a16="http://schemas.microsoft.com/office/drawing/2014/main" id="{74661815-BC5A-7792-7703-8F741BAE9DAF}"/>
              </a:ext>
            </a:extLst>
          </p:cNvPr>
          <p:cNvSpPr txBox="1"/>
          <p:nvPr/>
        </p:nvSpPr>
        <p:spPr>
          <a:xfrm>
            <a:off x="8455207" y="6108970"/>
            <a:ext cx="774571" cy="369332"/>
          </a:xfrm>
          <a:prstGeom prst="rect">
            <a:avLst/>
          </a:prstGeom>
          <a:noFill/>
        </p:spPr>
        <p:txBody>
          <a:bodyPr wrap="none" rtlCol="0">
            <a:spAutoFit/>
          </a:bodyPr>
          <a:lstStyle/>
          <a:p>
            <a:r>
              <a:rPr lang="en-CA" dirty="0"/>
              <a:t>Lamp</a:t>
            </a:r>
          </a:p>
        </p:txBody>
      </p:sp>
    </p:spTree>
    <p:extLst>
      <p:ext uri="{BB962C8B-B14F-4D97-AF65-F5344CB8AC3E}">
        <p14:creationId xmlns:p14="http://schemas.microsoft.com/office/powerpoint/2010/main" val="1442100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BDEB2-2E0C-6B2D-B00F-A1644221EAE8}"/>
              </a:ext>
            </a:extLst>
          </p:cNvPr>
          <p:cNvSpPr>
            <a:spLocks noGrp="1"/>
          </p:cNvSpPr>
          <p:nvPr>
            <p:ph type="title"/>
          </p:nvPr>
        </p:nvSpPr>
        <p:spPr/>
        <p:txBody>
          <a:bodyPr/>
          <a:lstStyle/>
          <a:p>
            <a:r>
              <a:rPr lang="en-US" dirty="0"/>
              <a:t>Lamp Circuit</a:t>
            </a:r>
          </a:p>
        </p:txBody>
      </p:sp>
      <p:pic>
        <p:nvPicPr>
          <p:cNvPr id="5" name="Content Placeholder 4" descr="Diagram&#10;&#10;Description automatically generated">
            <a:extLst>
              <a:ext uri="{FF2B5EF4-FFF2-40B4-BE49-F238E27FC236}">
                <a16:creationId xmlns:a16="http://schemas.microsoft.com/office/drawing/2014/main" id="{1B1F0347-5E66-009C-EDE6-B1F37EE6FAD3}"/>
              </a:ext>
            </a:extLst>
          </p:cNvPr>
          <p:cNvPicPr>
            <a:picLocks noGrp="1" noChangeAspect="1"/>
          </p:cNvPicPr>
          <p:nvPr>
            <p:ph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2886221" y="2213803"/>
            <a:ext cx="6626821" cy="3865646"/>
          </a:xfrm>
        </p:spPr>
      </p:pic>
      <p:sp>
        <p:nvSpPr>
          <p:cNvPr id="6" name="TextBox 5">
            <a:extLst>
              <a:ext uri="{FF2B5EF4-FFF2-40B4-BE49-F238E27FC236}">
                <a16:creationId xmlns:a16="http://schemas.microsoft.com/office/drawing/2014/main" id="{11F22E96-65A3-E273-1570-90A010EDF286}"/>
              </a:ext>
            </a:extLst>
          </p:cNvPr>
          <p:cNvSpPr txBox="1"/>
          <p:nvPr/>
        </p:nvSpPr>
        <p:spPr>
          <a:xfrm>
            <a:off x="4171950" y="6416675"/>
            <a:ext cx="5895562" cy="238125"/>
          </a:xfrm>
          <a:prstGeom prst="rect">
            <a:avLst/>
          </a:prstGeom>
          <a:noFill/>
        </p:spPr>
        <p:txBody>
          <a:bodyPr wrap="square" rtlCol="0">
            <a:spAutoFit/>
          </a:bodyPr>
          <a:lstStyle/>
          <a:p>
            <a:r>
              <a:rPr lang="en-US" sz="900" dirty="0">
                <a:hlinkClick r:id="rId4" tooltip="http://learn.e-limu.org/topic/view/?c=239"/>
              </a:rPr>
              <a:t>This Photo</a:t>
            </a:r>
            <a:r>
              <a:rPr lang="en-US" sz="900" dirty="0"/>
              <a:t> by Unknown Author is licensed under </a:t>
            </a:r>
            <a:r>
              <a:rPr lang="en-US" sz="900" dirty="0">
                <a:hlinkClick r:id="rId5" tooltip="https://creativecommons.org/licenses/by-nc-nd/3.0/"/>
              </a:rPr>
              <a:t>CC BY-NC-ND</a:t>
            </a:r>
            <a:endParaRPr lang="en-US" sz="900" dirty="0"/>
          </a:p>
        </p:txBody>
      </p:sp>
    </p:spTree>
    <p:extLst>
      <p:ext uri="{BB962C8B-B14F-4D97-AF65-F5344CB8AC3E}">
        <p14:creationId xmlns:p14="http://schemas.microsoft.com/office/powerpoint/2010/main" val="346282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ccentBoxVTI">
  <a:themeElements>
    <a:clrScheme name="AnalogousFromDarkSeedLeftStep">
      <a:dk1>
        <a:srgbClr val="000000"/>
      </a:dk1>
      <a:lt1>
        <a:srgbClr val="FFFFFF"/>
      </a:lt1>
      <a:dk2>
        <a:srgbClr val="30201B"/>
      </a:dk2>
      <a:lt2>
        <a:srgbClr val="F0F3F3"/>
      </a:lt2>
      <a:accent1>
        <a:srgbClr val="C3684D"/>
      </a:accent1>
      <a:accent2>
        <a:srgbClr val="B13B51"/>
      </a:accent2>
      <a:accent3>
        <a:srgbClr val="C34D94"/>
      </a:accent3>
      <a:accent4>
        <a:srgbClr val="AF3BB1"/>
      </a:accent4>
      <a:accent5>
        <a:srgbClr val="904DC3"/>
      </a:accent5>
      <a:accent6>
        <a:srgbClr val="5140B3"/>
      </a:accent6>
      <a:hlink>
        <a:srgbClr val="9C3FBF"/>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B9AD875E6FA84899A62228A33F89F1" ma:contentTypeVersion="7" ma:contentTypeDescription="Create a new document." ma:contentTypeScope="" ma:versionID="bc6e68485cccbbe04a21a5996d7c1120">
  <xsd:schema xmlns:xsd="http://www.w3.org/2001/XMLSchema" xmlns:xs="http://www.w3.org/2001/XMLSchema" xmlns:p="http://schemas.microsoft.com/office/2006/metadata/properties" xmlns:ns2="ed7db459-c967-41b6-b7e8-c3b138df5ced" targetNamespace="http://schemas.microsoft.com/office/2006/metadata/properties" ma:root="true" ma:fieldsID="13b1a080164a547f1b1f727b32997931" ns2:_="">
    <xsd:import namespace="ed7db459-c967-41b6-b7e8-c3b138df5ced"/>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7db459-c967-41b6-b7e8-c3b138df5c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CE8F395-A5A9-4223-9D49-F9720C1E3409}">
  <ds:schemaRefs>
    <ds:schemaRef ds:uri="http://purl.org/dc/terms/"/>
    <ds:schemaRef ds:uri="598fb851-828c-4dee-9399-c8e1c40bfcf6"/>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cabc6240-c0cb-4280-9c56-222fa8c34409"/>
    <ds:schemaRef ds:uri="http://www.w3.org/XML/1998/namespace"/>
    <ds:schemaRef ds:uri="http://purl.org/dc/dcmitype/"/>
  </ds:schemaRefs>
</ds:datastoreItem>
</file>

<file path=customXml/itemProps2.xml><?xml version="1.0" encoding="utf-8"?>
<ds:datastoreItem xmlns:ds="http://schemas.openxmlformats.org/officeDocument/2006/customXml" ds:itemID="{87C74BCE-061B-4DD6-83E1-417CDCA87BAC}"/>
</file>

<file path=customXml/itemProps3.xml><?xml version="1.0" encoding="utf-8"?>
<ds:datastoreItem xmlns:ds="http://schemas.openxmlformats.org/officeDocument/2006/customXml" ds:itemID="{9F8373BE-25BA-417E-8F3E-E338CEB661A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809</TotalTime>
  <Words>1167</Words>
  <Application>Microsoft Office PowerPoint</Application>
  <PresentationFormat>Widescreen</PresentationFormat>
  <Paragraphs>180</Paragraphs>
  <Slides>30</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Avenir Next LT Pro</vt:lpstr>
      <vt:lpstr>Calibri</vt:lpstr>
      <vt:lpstr>Cambria Math</vt:lpstr>
      <vt:lpstr>AccentBoxVTI</vt:lpstr>
      <vt:lpstr>Course 5 – Electricity and Circuits</vt:lpstr>
      <vt:lpstr>Objectives</vt:lpstr>
      <vt:lpstr>Relevancy</vt:lpstr>
      <vt:lpstr>Circuits</vt:lpstr>
      <vt:lpstr>Circuits</vt:lpstr>
      <vt:lpstr>Circuits</vt:lpstr>
      <vt:lpstr>Circuits</vt:lpstr>
      <vt:lpstr>Schematic Diagram</vt:lpstr>
      <vt:lpstr>Lamp Circuit</vt:lpstr>
      <vt:lpstr>Discussion</vt:lpstr>
      <vt:lpstr>Electrical Symbols</vt:lpstr>
      <vt:lpstr>Electrical Quantities</vt:lpstr>
      <vt:lpstr>Electrical Laws</vt:lpstr>
      <vt:lpstr>Calculating Electrical Quantities</vt:lpstr>
      <vt:lpstr>Calculating Electrical Quantities</vt:lpstr>
      <vt:lpstr>Calculating Electrical Quantities</vt:lpstr>
      <vt:lpstr>Calculating Electrical Quantities</vt:lpstr>
      <vt:lpstr>Calculating Electrical Quantities</vt:lpstr>
      <vt:lpstr>Calculating Electrical Quantities</vt:lpstr>
      <vt:lpstr>Calculating Electrical Quantities</vt:lpstr>
      <vt:lpstr>Calculating Electrical Quantities</vt:lpstr>
      <vt:lpstr>Calculating Electrical Quantities</vt:lpstr>
      <vt:lpstr>Calculating Electrical Quantities</vt:lpstr>
      <vt:lpstr>Measuring Electrical Quantities</vt:lpstr>
      <vt:lpstr>Measuring Electrical Quantities</vt:lpstr>
      <vt:lpstr>Circuits</vt:lpstr>
      <vt:lpstr>Series and Parallel Circuits</vt:lpstr>
      <vt:lpstr>Series-Parallel</vt:lpstr>
      <vt:lpstr>Series-Parallel</vt:lpstr>
      <vt:lpstr>How is it Connected?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5 – Electricity and Circuits</dc:title>
  <dc:creator>Li,Steven</dc:creator>
  <cp:lastModifiedBy>Li,Steven</cp:lastModifiedBy>
  <cp:revision>2</cp:revision>
  <dcterms:created xsi:type="dcterms:W3CDTF">2022-08-01T14:45:58Z</dcterms:created>
  <dcterms:modified xsi:type="dcterms:W3CDTF">2022-08-03T01:27:03Z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0x010100FCB9AD875E6FA84899A62228A33F89F1</vt:lpwstr>
  </property>
</Properties>
</file>