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23"/>
  </p:notesMasterIdLst>
  <p:sldIdLst>
    <p:sldId id="257" r:id="rId5"/>
    <p:sldId id="258" r:id="rId6"/>
    <p:sldId id="259" r:id="rId7"/>
    <p:sldId id="261" r:id="rId8"/>
    <p:sldId id="263" r:id="rId9"/>
    <p:sldId id="269" r:id="rId10"/>
    <p:sldId id="265" r:id="rId11"/>
    <p:sldId id="266" r:id="rId12"/>
    <p:sldId id="277" r:id="rId13"/>
    <p:sldId id="276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6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8500B4-B3EB-40DB-8850-2590CE6695B7}" v="37" dt="2022-08-04T03:52:50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369" autoAdjust="0"/>
  </p:normalViewPr>
  <p:slideViewPr>
    <p:cSldViewPr snapToGrid="0">
      <p:cViewPr varScale="1">
        <p:scale>
          <a:sx n="98" d="100"/>
          <a:sy n="98" d="100"/>
        </p:scale>
        <p:origin x="10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Steven" userId="a468023f-e1e3-478c-91c8-9b16cd05ed11" providerId="ADAL" clId="{AE8500B4-B3EB-40DB-8850-2590CE6695B7}"/>
    <pc:docChg chg="undo custSel addSld delSld modSld sldOrd">
      <pc:chgData name="Li,Steven" userId="a468023f-e1e3-478c-91c8-9b16cd05ed11" providerId="ADAL" clId="{AE8500B4-B3EB-40DB-8850-2590CE6695B7}" dt="2022-08-04T03:57:02.784" v="2878" actId="20577"/>
      <pc:docMkLst>
        <pc:docMk/>
      </pc:docMkLst>
      <pc:sldChg chg="modSp mod">
        <pc:chgData name="Li,Steven" userId="a468023f-e1e3-478c-91c8-9b16cd05ed11" providerId="ADAL" clId="{AE8500B4-B3EB-40DB-8850-2590CE6695B7}" dt="2022-08-03T03:35:12.889" v="1769" actId="20577"/>
        <pc:sldMkLst>
          <pc:docMk/>
          <pc:sldMk cId="3505955839" sldId="258"/>
        </pc:sldMkLst>
        <pc:spChg chg="mod">
          <ac:chgData name="Li,Steven" userId="a468023f-e1e3-478c-91c8-9b16cd05ed11" providerId="ADAL" clId="{AE8500B4-B3EB-40DB-8850-2590CE6695B7}" dt="2022-08-03T03:35:12.889" v="1769" actId="20577"/>
          <ac:spMkLst>
            <pc:docMk/>
            <pc:sldMk cId="3505955839" sldId="258"/>
            <ac:spMk id="3" creationId="{D5FA1BED-E8C0-1AD3-AA7F-F9030634AD88}"/>
          </ac:spMkLst>
        </pc:spChg>
      </pc:sldChg>
      <pc:sldChg chg="addSp delSp modSp new del mod">
        <pc:chgData name="Li,Steven" userId="a468023f-e1e3-478c-91c8-9b16cd05ed11" providerId="ADAL" clId="{AE8500B4-B3EB-40DB-8850-2590CE6695B7}" dt="2022-08-03T01:54:45.895" v="385" actId="47"/>
        <pc:sldMkLst>
          <pc:docMk/>
          <pc:sldMk cId="431653023" sldId="260"/>
        </pc:sldMkLst>
        <pc:spChg chg="mod">
          <ac:chgData name="Li,Steven" userId="a468023f-e1e3-478c-91c8-9b16cd05ed11" providerId="ADAL" clId="{AE8500B4-B3EB-40DB-8850-2590CE6695B7}" dt="2022-08-03T01:51:32.754" v="138" actId="20577"/>
          <ac:spMkLst>
            <pc:docMk/>
            <pc:sldMk cId="431653023" sldId="260"/>
            <ac:spMk id="2" creationId="{8D7C2711-BBCB-79D1-C810-DF0A1A80DFA9}"/>
          </ac:spMkLst>
        </pc:spChg>
        <pc:spChg chg="mod">
          <ac:chgData name="Li,Steven" userId="a468023f-e1e3-478c-91c8-9b16cd05ed11" providerId="ADAL" clId="{AE8500B4-B3EB-40DB-8850-2590CE6695B7}" dt="2022-08-03T01:54:34.652" v="382" actId="21"/>
          <ac:spMkLst>
            <pc:docMk/>
            <pc:sldMk cId="431653023" sldId="260"/>
            <ac:spMk id="3" creationId="{623606EF-281F-46C5-30D0-B896DBD64CB7}"/>
          </ac:spMkLst>
        </pc:spChg>
        <pc:picChg chg="add del">
          <ac:chgData name="Li,Steven" userId="a468023f-e1e3-478c-91c8-9b16cd05ed11" providerId="ADAL" clId="{AE8500B4-B3EB-40DB-8850-2590CE6695B7}" dt="2022-08-03T01:54:20.757" v="378" actId="21"/>
          <ac:picMkLst>
            <pc:docMk/>
            <pc:sldMk cId="431653023" sldId="260"/>
            <ac:picMk id="1026" creationId="{64347BF0-B73D-B3B3-1243-AE067A0FCAC3}"/>
          </ac:picMkLst>
        </pc:pic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1871986171" sldId="260"/>
        </pc:sldMkLst>
      </pc:sldChg>
      <pc:sldChg chg="delSp modSp add mod modNotesTx">
        <pc:chgData name="Li,Steven" userId="a468023f-e1e3-478c-91c8-9b16cd05ed11" providerId="ADAL" clId="{AE8500B4-B3EB-40DB-8850-2590CE6695B7}" dt="2022-08-03T02:09:38.067" v="532" actId="20577"/>
        <pc:sldMkLst>
          <pc:docMk/>
          <pc:sldMk cId="1591987340" sldId="261"/>
        </pc:sldMkLst>
        <pc:spChg chg="mod">
          <ac:chgData name="Li,Steven" userId="a468023f-e1e3-478c-91c8-9b16cd05ed11" providerId="ADAL" clId="{AE8500B4-B3EB-40DB-8850-2590CE6695B7}" dt="2022-08-03T02:09:38.067" v="532" actId="20577"/>
          <ac:spMkLst>
            <pc:docMk/>
            <pc:sldMk cId="1591987340" sldId="261"/>
            <ac:spMk id="2" creationId="{8AD87A6F-AC12-C83A-20FD-34E16887A753}"/>
          </ac:spMkLst>
        </pc:spChg>
        <pc:spChg chg="del">
          <ac:chgData name="Li,Steven" userId="a468023f-e1e3-478c-91c8-9b16cd05ed11" providerId="ADAL" clId="{AE8500B4-B3EB-40DB-8850-2590CE6695B7}" dt="2022-08-03T01:54:27.573" v="380" actId="478"/>
          <ac:spMkLst>
            <pc:docMk/>
            <pc:sldMk cId="1591987340" sldId="261"/>
            <ac:spMk id="10" creationId="{D54F91F0-AB28-E470-91A8-652982892082}"/>
          </ac:spMkLst>
        </pc:spChg>
        <pc:spChg chg="mod">
          <ac:chgData name="Li,Steven" userId="a468023f-e1e3-478c-91c8-9b16cd05ed11" providerId="ADAL" clId="{AE8500B4-B3EB-40DB-8850-2590CE6695B7}" dt="2022-08-03T01:54:42.760" v="384" actId="12"/>
          <ac:spMkLst>
            <pc:docMk/>
            <pc:sldMk cId="1591987340" sldId="261"/>
            <ac:spMk id="13" creationId="{C2D21E2D-7C18-D009-48FE-51E35EC4A6C2}"/>
          </ac:spMkLst>
        </pc:spChg>
        <pc:picChg chg="mod">
          <ac:chgData name="Li,Steven" userId="a468023f-e1e3-478c-91c8-9b16cd05ed11" providerId="ADAL" clId="{AE8500B4-B3EB-40DB-8850-2590CE6695B7}" dt="2022-08-03T01:54:25.422" v="379" actId="14826"/>
          <ac:picMkLst>
            <pc:docMk/>
            <pc:sldMk cId="1591987340" sldId="261"/>
            <ac:picMk id="4098" creationId="{BE65A6D2-8798-B489-360F-1BFCD1DF204B}"/>
          </ac:picMkLst>
        </pc:pic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942003744" sldId="262"/>
        </pc:sldMkLst>
      </pc:sldChg>
      <pc:sldChg chg="modSp new del mod">
        <pc:chgData name="Li,Steven" userId="a468023f-e1e3-478c-91c8-9b16cd05ed11" providerId="ADAL" clId="{AE8500B4-B3EB-40DB-8850-2590CE6695B7}" dt="2022-08-03T01:56:06.682" v="522" actId="47"/>
        <pc:sldMkLst>
          <pc:docMk/>
          <pc:sldMk cId="1828717043" sldId="262"/>
        </pc:sldMkLst>
        <pc:spChg chg="mod">
          <ac:chgData name="Li,Steven" userId="a468023f-e1e3-478c-91c8-9b16cd05ed11" providerId="ADAL" clId="{AE8500B4-B3EB-40DB-8850-2590CE6695B7}" dt="2022-08-03T01:55:16.071" v="395" actId="20577"/>
          <ac:spMkLst>
            <pc:docMk/>
            <pc:sldMk cId="1828717043" sldId="262"/>
            <ac:spMk id="2" creationId="{F851BF66-076E-39E7-C3DC-0D2482266360}"/>
          </ac:spMkLst>
        </pc:spChg>
        <pc:spChg chg="mod">
          <ac:chgData name="Li,Steven" userId="a468023f-e1e3-478c-91c8-9b16cd05ed11" providerId="ADAL" clId="{AE8500B4-B3EB-40DB-8850-2590CE6695B7}" dt="2022-08-03T01:55:59.169" v="519" actId="21"/>
          <ac:spMkLst>
            <pc:docMk/>
            <pc:sldMk cId="1828717043" sldId="262"/>
            <ac:spMk id="3" creationId="{214ADC41-DC16-4D04-AC33-BA9A6060A3CD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1056697271" sldId="263"/>
        </pc:sldMkLst>
      </pc:sldChg>
      <pc:sldChg chg="modSp add mod">
        <pc:chgData name="Li,Steven" userId="a468023f-e1e3-478c-91c8-9b16cd05ed11" providerId="ADAL" clId="{AE8500B4-B3EB-40DB-8850-2590CE6695B7}" dt="2022-08-03T02:14:41.718" v="727" actId="20577"/>
        <pc:sldMkLst>
          <pc:docMk/>
          <pc:sldMk cId="3616027028" sldId="263"/>
        </pc:sldMkLst>
        <pc:spChg chg="mod">
          <ac:chgData name="Li,Steven" userId="a468023f-e1e3-478c-91c8-9b16cd05ed11" providerId="ADAL" clId="{AE8500B4-B3EB-40DB-8850-2590CE6695B7}" dt="2022-08-03T02:09:54.120" v="547" actId="20577"/>
          <ac:spMkLst>
            <pc:docMk/>
            <pc:sldMk cId="3616027028" sldId="263"/>
            <ac:spMk id="2" creationId="{8AD87A6F-AC12-C83A-20FD-34E16887A753}"/>
          </ac:spMkLst>
        </pc:spChg>
        <pc:spChg chg="mod">
          <ac:chgData name="Li,Steven" userId="a468023f-e1e3-478c-91c8-9b16cd05ed11" providerId="ADAL" clId="{AE8500B4-B3EB-40DB-8850-2590CE6695B7}" dt="2022-08-03T02:14:41.718" v="727" actId="20577"/>
          <ac:spMkLst>
            <pc:docMk/>
            <pc:sldMk cId="3616027028" sldId="263"/>
            <ac:spMk id="13" creationId="{C2D21E2D-7C18-D009-48FE-51E35EC4A6C2}"/>
          </ac:spMkLst>
        </pc:spChg>
        <pc:picChg chg="mod">
          <ac:chgData name="Li,Steven" userId="a468023f-e1e3-478c-91c8-9b16cd05ed11" providerId="ADAL" clId="{AE8500B4-B3EB-40DB-8850-2590CE6695B7}" dt="2022-08-03T02:03:02.884" v="523" actId="14826"/>
          <ac:picMkLst>
            <pc:docMk/>
            <pc:sldMk cId="3616027028" sldId="263"/>
            <ac:picMk id="4098" creationId="{BE65A6D2-8798-B489-360F-1BFCD1DF204B}"/>
          </ac:picMkLst>
        </pc:pic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3231643426" sldId="264"/>
        </pc:sldMkLst>
      </pc:sldChg>
      <pc:sldChg chg="addSp delSp modSp new">
        <pc:chgData name="Li,Steven" userId="a468023f-e1e3-478c-91c8-9b16cd05ed11" providerId="ADAL" clId="{AE8500B4-B3EB-40DB-8850-2590CE6695B7}" dt="2022-08-03T02:05:43.875" v="527" actId="1076"/>
        <pc:sldMkLst>
          <pc:docMk/>
          <pc:sldMk cId="4265947205" sldId="264"/>
        </pc:sldMkLst>
        <pc:spChg chg="del">
          <ac:chgData name="Li,Steven" userId="a468023f-e1e3-478c-91c8-9b16cd05ed11" providerId="ADAL" clId="{AE8500B4-B3EB-40DB-8850-2590CE6695B7}" dt="2022-08-03T02:05:41.621" v="526"/>
          <ac:spMkLst>
            <pc:docMk/>
            <pc:sldMk cId="4265947205" sldId="264"/>
            <ac:spMk id="3" creationId="{F9870797-2594-E7A3-2741-CC4C8F085444}"/>
          </ac:spMkLst>
        </pc:spChg>
        <pc:picChg chg="add mod">
          <ac:chgData name="Li,Steven" userId="a468023f-e1e3-478c-91c8-9b16cd05ed11" providerId="ADAL" clId="{AE8500B4-B3EB-40DB-8850-2590CE6695B7}" dt="2022-08-03T02:05:43.875" v="527" actId="1076"/>
          <ac:picMkLst>
            <pc:docMk/>
            <pc:sldMk cId="4265947205" sldId="264"/>
            <ac:picMk id="2050" creationId="{B7630447-B1F3-106F-FEC3-B423FA92D76F}"/>
          </ac:picMkLst>
        </pc:picChg>
      </pc:sldChg>
      <pc:sldChg chg="modSp new mod">
        <pc:chgData name="Li,Steven" userId="a468023f-e1e3-478c-91c8-9b16cd05ed11" providerId="ADAL" clId="{AE8500B4-B3EB-40DB-8850-2590CE6695B7}" dt="2022-08-03T03:17:09.303" v="1188" actId="20577"/>
        <pc:sldMkLst>
          <pc:docMk/>
          <pc:sldMk cId="1510905740" sldId="265"/>
        </pc:sldMkLst>
        <pc:spChg chg="mod">
          <ac:chgData name="Li,Steven" userId="a468023f-e1e3-478c-91c8-9b16cd05ed11" providerId="ADAL" clId="{AE8500B4-B3EB-40DB-8850-2590CE6695B7}" dt="2022-08-03T02:12:05.086" v="571" actId="20577"/>
          <ac:spMkLst>
            <pc:docMk/>
            <pc:sldMk cId="1510905740" sldId="265"/>
            <ac:spMk id="2" creationId="{A5092E4E-AB42-D48F-65E6-B05A5CD996EC}"/>
          </ac:spMkLst>
        </pc:spChg>
        <pc:spChg chg="mod">
          <ac:chgData name="Li,Steven" userId="a468023f-e1e3-478c-91c8-9b16cd05ed11" providerId="ADAL" clId="{AE8500B4-B3EB-40DB-8850-2590CE6695B7}" dt="2022-08-03T03:17:09.303" v="1188" actId="20577"/>
          <ac:spMkLst>
            <pc:docMk/>
            <pc:sldMk cId="1510905740" sldId="265"/>
            <ac:spMk id="3" creationId="{32AE0E73-122B-781A-68A6-D46870E1D035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2207924509" sldId="265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1442100167" sldId="266"/>
        </pc:sldMkLst>
      </pc:sldChg>
      <pc:sldChg chg="modSp new mod">
        <pc:chgData name="Li,Steven" userId="a468023f-e1e3-478c-91c8-9b16cd05ed11" providerId="ADAL" clId="{AE8500B4-B3EB-40DB-8850-2590CE6695B7}" dt="2022-08-04T02:21:46.864" v="2073" actId="20577"/>
        <pc:sldMkLst>
          <pc:docMk/>
          <pc:sldMk cId="3283527370" sldId="266"/>
        </pc:sldMkLst>
        <pc:spChg chg="mod">
          <ac:chgData name="Li,Steven" userId="a468023f-e1e3-478c-91c8-9b16cd05ed11" providerId="ADAL" clId="{AE8500B4-B3EB-40DB-8850-2590CE6695B7}" dt="2022-08-03T03:15:52.138" v="1113" actId="20577"/>
          <ac:spMkLst>
            <pc:docMk/>
            <pc:sldMk cId="3283527370" sldId="266"/>
            <ac:spMk id="2" creationId="{70B22716-9976-670E-47D9-6F294E37A412}"/>
          </ac:spMkLst>
        </pc:spChg>
        <pc:spChg chg="mod">
          <ac:chgData name="Li,Steven" userId="a468023f-e1e3-478c-91c8-9b16cd05ed11" providerId="ADAL" clId="{AE8500B4-B3EB-40DB-8850-2590CE6695B7}" dt="2022-08-04T02:21:46.864" v="2073" actId="20577"/>
          <ac:spMkLst>
            <pc:docMk/>
            <pc:sldMk cId="3283527370" sldId="266"/>
            <ac:spMk id="3" creationId="{6F37E4CD-B097-24AE-8CFA-3CADD43CA5F4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598448953" sldId="267"/>
        </pc:sldMkLst>
      </pc:sldChg>
      <pc:sldChg chg="addSp delSp modSp new del mod">
        <pc:chgData name="Li,Steven" userId="a468023f-e1e3-478c-91c8-9b16cd05ed11" providerId="ADAL" clId="{AE8500B4-B3EB-40DB-8850-2590CE6695B7}" dt="2022-08-04T03:06:50.456" v="2082" actId="47"/>
        <pc:sldMkLst>
          <pc:docMk/>
          <pc:sldMk cId="1111136319" sldId="267"/>
        </pc:sldMkLst>
        <pc:spChg chg="mod">
          <ac:chgData name="Li,Steven" userId="a468023f-e1e3-478c-91c8-9b16cd05ed11" providerId="ADAL" clId="{AE8500B4-B3EB-40DB-8850-2590CE6695B7}" dt="2022-08-03T03:16:00.250" v="1132" actId="20577"/>
          <ac:spMkLst>
            <pc:docMk/>
            <pc:sldMk cId="1111136319" sldId="267"/>
            <ac:spMk id="2" creationId="{A468F3C1-34F5-C0C8-7048-E7CF93BB7AF9}"/>
          </ac:spMkLst>
        </pc:spChg>
        <pc:spChg chg="add del">
          <ac:chgData name="Li,Steven" userId="a468023f-e1e3-478c-91c8-9b16cd05ed11" providerId="ADAL" clId="{AE8500B4-B3EB-40DB-8850-2590CE6695B7}" dt="2022-08-04T03:03:24.603" v="2075" actId="22"/>
          <ac:spMkLst>
            <pc:docMk/>
            <pc:sldMk cId="1111136319" sldId="267"/>
            <ac:spMk id="5" creationId="{6B100046-7328-5976-AB29-4DB01991317D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238255572" sldId="268"/>
        </pc:sldMkLst>
      </pc:sldChg>
      <pc:sldChg chg="modSp new mod">
        <pc:chgData name="Li,Steven" userId="a468023f-e1e3-478c-91c8-9b16cd05ed11" providerId="ADAL" clId="{AE8500B4-B3EB-40DB-8850-2590CE6695B7}" dt="2022-08-04T03:55:46.116" v="2754" actId="27636"/>
        <pc:sldMkLst>
          <pc:docMk/>
          <pc:sldMk cId="4043023436" sldId="268"/>
        </pc:sldMkLst>
        <pc:spChg chg="mod">
          <ac:chgData name="Li,Steven" userId="a468023f-e1e3-478c-91c8-9b16cd05ed11" providerId="ADAL" clId="{AE8500B4-B3EB-40DB-8850-2590CE6695B7}" dt="2022-08-03T03:16:06.693" v="1140" actId="20577"/>
          <ac:spMkLst>
            <pc:docMk/>
            <pc:sldMk cId="4043023436" sldId="268"/>
            <ac:spMk id="2" creationId="{8A8DCE64-8038-E4F8-7467-7BE6FBECE40D}"/>
          </ac:spMkLst>
        </pc:spChg>
        <pc:spChg chg="mod">
          <ac:chgData name="Li,Steven" userId="a468023f-e1e3-478c-91c8-9b16cd05ed11" providerId="ADAL" clId="{AE8500B4-B3EB-40DB-8850-2590CE6695B7}" dt="2022-08-04T03:55:46.116" v="2754" actId="27636"/>
          <ac:spMkLst>
            <pc:docMk/>
            <pc:sldMk cId="4043023436" sldId="268"/>
            <ac:spMk id="3" creationId="{27DCF4A9-C8FB-720C-140C-1114EF83CD62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331075453" sldId="269"/>
        </pc:sldMkLst>
      </pc:sldChg>
      <pc:sldChg chg="modSp new mod ord">
        <pc:chgData name="Li,Steven" userId="a468023f-e1e3-478c-91c8-9b16cd05ed11" providerId="ADAL" clId="{AE8500B4-B3EB-40DB-8850-2590CE6695B7}" dt="2022-08-04T03:56:11.921" v="2758"/>
        <pc:sldMkLst>
          <pc:docMk/>
          <pc:sldMk cId="2450391435" sldId="269"/>
        </pc:sldMkLst>
        <pc:spChg chg="mod">
          <ac:chgData name="Li,Steven" userId="a468023f-e1e3-478c-91c8-9b16cd05ed11" providerId="ADAL" clId="{AE8500B4-B3EB-40DB-8850-2590CE6695B7}" dt="2022-08-03T03:17:59.492" v="1212" actId="20577"/>
          <ac:spMkLst>
            <pc:docMk/>
            <pc:sldMk cId="2450391435" sldId="269"/>
            <ac:spMk id="2" creationId="{93E7E6F6-3561-772A-824F-738FD66AA6FA}"/>
          </ac:spMkLst>
        </pc:spChg>
        <pc:spChg chg="mod">
          <ac:chgData name="Li,Steven" userId="a468023f-e1e3-478c-91c8-9b16cd05ed11" providerId="ADAL" clId="{AE8500B4-B3EB-40DB-8850-2590CE6695B7}" dt="2022-08-03T03:19:35.971" v="1318" actId="5793"/>
          <ac:spMkLst>
            <pc:docMk/>
            <pc:sldMk cId="2450391435" sldId="269"/>
            <ac:spMk id="3" creationId="{4A7001C5-4259-1CBE-A4C7-E9CC69AB1E26}"/>
          </ac:spMkLst>
        </pc:spChg>
      </pc:sldChg>
      <pc:sldChg chg="modSp new mod">
        <pc:chgData name="Li,Steven" userId="a468023f-e1e3-478c-91c8-9b16cd05ed11" providerId="ADAL" clId="{AE8500B4-B3EB-40DB-8850-2590CE6695B7}" dt="2022-08-03T03:21:09.956" v="1406" actId="313"/>
        <pc:sldMkLst>
          <pc:docMk/>
          <pc:sldMk cId="2189440522" sldId="270"/>
        </pc:sldMkLst>
        <pc:spChg chg="mod">
          <ac:chgData name="Li,Steven" userId="a468023f-e1e3-478c-91c8-9b16cd05ed11" providerId="ADAL" clId="{AE8500B4-B3EB-40DB-8850-2590CE6695B7}" dt="2022-08-03T03:20:14.758" v="1333" actId="20577"/>
          <ac:spMkLst>
            <pc:docMk/>
            <pc:sldMk cId="2189440522" sldId="270"/>
            <ac:spMk id="2" creationId="{6144117D-ADF4-7DA5-BCE0-82011F089D36}"/>
          </ac:spMkLst>
        </pc:spChg>
        <pc:spChg chg="mod">
          <ac:chgData name="Li,Steven" userId="a468023f-e1e3-478c-91c8-9b16cd05ed11" providerId="ADAL" clId="{AE8500B4-B3EB-40DB-8850-2590CE6695B7}" dt="2022-08-03T03:21:09.956" v="1406" actId="313"/>
          <ac:spMkLst>
            <pc:docMk/>
            <pc:sldMk cId="2189440522" sldId="270"/>
            <ac:spMk id="3" creationId="{3B626C1E-B0B8-A8BB-7528-9AA712AC72B9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4105703040" sldId="270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1374488744" sldId="271"/>
        </pc:sldMkLst>
      </pc:sldChg>
      <pc:sldChg chg="modSp new mod">
        <pc:chgData name="Li,Steven" userId="a468023f-e1e3-478c-91c8-9b16cd05ed11" providerId="ADAL" clId="{AE8500B4-B3EB-40DB-8850-2590CE6695B7}" dt="2022-08-03T03:22:09.626" v="1536" actId="20577"/>
        <pc:sldMkLst>
          <pc:docMk/>
          <pc:sldMk cId="3095970362" sldId="271"/>
        </pc:sldMkLst>
        <pc:spChg chg="mod">
          <ac:chgData name="Li,Steven" userId="a468023f-e1e3-478c-91c8-9b16cd05ed11" providerId="ADAL" clId="{AE8500B4-B3EB-40DB-8850-2590CE6695B7}" dt="2022-08-03T03:21:30.927" v="1437" actId="20577"/>
          <ac:spMkLst>
            <pc:docMk/>
            <pc:sldMk cId="3095970362" sldId="271"/>
            <ac:spMk id="2" creationId="{F11EFD66-284E-20F8-7C98-0F5795615873}"/>
          </ac:spMkLst>
        </pc:spChg>
        <pc:spChg chg="mod">
          <ac:chgData name="Li,Steven" userId="a468023f-e1e3-478c-91c8-9b16cd05ed11" providerId="ADAL" clId="{AE8500B4-B3EB-40DB-8850-2590CE6695B7}" dt="2022-08-03T03:22:09.626" v="1536" actId="20577"/>
          <ac:spMkLst>
            <pc:docMk/>
            <pc:sldMk cId="3095970362" sldId="271"/>
            <ac:spMk id="3" creationId="{5E9EC2FC-D3F7-B776-C173-9760B5E2220E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2237787638" sldId="272"/>
        </pc:sldMkLst>
      </pc:sldChg>
      <pc:sldChg chg="modSp new mod">
        <pc:chgData name="Li,Steven" userId="a468023f-e1e3-478c-91c8-9b16cd05ed11" providerId="ADAL" clId="{AE8500B4-B3EB-40DB-8850-2590CE6695B7}" dt="2022-08-04T03:57:02.784" v="2878" actId="20577"/>
        <pc:sldMkLst>
          <pc:docMk/>
          <pc:sldMk cId="4045479948" sldId="272"/>
        </pc:sldMkLst>
        <pc:spChg chg="mod">
          <ac:chgData name="Li,Steven" userId="a468023f-e1e3-478c-91c8-9b16cd05ed11" providerId="ADAL" clId="{AE8500B4-B3EB-40DB-8850-2590CE6695B7}" dt="2022-08-03T03:23:16.268" v="1549" actId="27636"/>
          <ac:spMkLst>
            <pc:docMk/>
            <pc:sldMk cId="4045479948" sldId="272"/>
            <ac:spMk id="2" creationId="{1740F3F9-11EE-1CB1-454D-04EAA40DF478}"/>
          </ac:spMkLst>
        </pc:spChg>
        <pc:spChg chg="mod">
          <ac:chgData name="Li,Steven" userId="a468023f-e1e3-478c-91c8-9b16cd05ed11" providerId="ADAL" clId="{AE8500B4-B3EB-40DB-8850-2590CE6695B7}" dt="2022-08-04T03:57:02.784" v="2878" actId="20577"/>
          <ac:spMkLst>
            <pc:docMk/>
            <pc:sldMk cId="4045479948" sldId="272"/>
            <ac:spMk id="3" creationId="{0087CF23-12F1-54DD-507A-C72F446F0F6C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346282163" sldId="273"/>
        </pc:sldMkLst>
      </pc:sldChg>
      <pc:sldChg chg="modSp new mod">
        <pc:chgData name="Li,Steven" userId="a468023f-e1e3-478c-91c8-9b16cd05ed11" providerId="ADAL" clId="{AE8500B4-B3EB-40DB-8850-2590CE6695B7}" dt="2022-08-03T03:25:53.388" v="1657" actId="20577"/>
        <pc:sldMkLst>
          <pc:docMk/>
          <pc:sldMk cId="1414128027" sldId="273"/>
        </pc:sldMkLst>
        <pc:spChg chg="mod">
          <ac:chgData name="Li,Steven" userId="a468023f-e1e3-478c-91c8-9b16cd05ed11" providerId="ADAL" clId="{AE8500B4-B3EB-40DB-8850-2590CE6695B7}" dt="2022-08-03T03:24:18.869" v="1599" actId="20577"/>
          <ac:spMkLst>
            <pc:docMk/>
            <pc:sldMk cId="1414128027" sldId="273"/>
            <ac:spMk id="2" creationId="{4441998C-988A-77AC-078F-1CF2A698C3D8}"/>
          </ac:spMkLst>
        </pc:spChg>
        <pc:spChg chg="mod">
          <ac:chgData name="Li,Steven" userId="a468023f-e1e3-478c-91c8-9b16cd05ed11" providerId="ADAL" clId="{AE8500B4-B3EB-40DB-8850-2590CE6695B7}" dt="2022-08-03T03:25:53.388" v="1657" actId="20577"/>
          <ac:spMkLst>
            <pc:docMk/>
            <pc:sldMk cId="1414128027" sldId="273"/>
            <ac:spMk id="3" creationId="{547EB5C9-63EA-35FC-D406-1C02A908C9FC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1908569414" sldId="274"/>
        </pc:sldMkLst>
      </pc:sldChg>
      <pc:sldChg chg="modSp new mod">
        <pc:chgData name="Li,Steven" userId="a468023f-e1e3-478c-91c8-9b16cd05ed11" providerId="ADAL" clId="{AE8500B4-B3EB-40DB-8850-2590CE6695B7}" dt="2022-08-03T03:34:53.855" v="1710" actId="20577"/>
        <pc:sldMkLst>
          <pc:docMk/>
          <pc:sldMk cId="3422549829" sldId="274"/>
        </pc:sldMkLst>
        <pc:spChg chg="mod">
          <ac:chgData name="Li,Steven" userId="a468023f-e1e3-478c-91c8-9b16cd05ed11" providerId="ADAL" clId="{AE8500B4-B3EB-40DB-8850-2590CE6695B7}" dt="2022-08-03T03:34:53.855" v="1710" actId="20577"/>
          <ac:spMkLst>
            <pc:docMk/>
            <pc:sldMk cId="3422549829" sldId="274"/>
            <ac:spMk id="2" creationId="{AC89FBA6-9542-F716-3B29-DEBC089A3802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1591987340" sldId="275"/>
        </pc:sldMkLst>
      </pc:sldChg>
      <pc:sldChg chg="modSp new mod">
        <pc:chgData name="Li,Steven" userId="a468023f-e1e3-478c-91c8-9b16cd05ed11" providerId="ADAL" clId="{AE8500B4-B3EB-40DB-8850-2590CE6695B7}" dt="2022-08-03T03:37:56.280" v="1903" actId="20577"/>
        <pc:sldMkLst>
          <pc:docMk/>
          <pc:sldMk cId="4209793974" sldId="275"/>
        </pc:sldMkLst>
        <pc:spChg chg="mod">
          <ac:chgData name="Li,Steven" userId="a468023f-e1e3-478c-91c8-9b16cd05ed11" providerId="ADAL" clId="{AE8500B4-B3EB-40DB-8850-2590CE6695B7}" dt="2022-08-03T03:35:03.013" v="1737" actId="20577"/>
          <ac:spMkLst>
            <pc:docMk/>
            <pc:sldMk cId="4209793974" sldId="275"/>
            <ac:spMk id="2" creationId="{98BACD12-5B83-875E-855C-35CE745DDE95}"/>
          </ac:spMkLst>
        </pc:spChg>
        <pc:spChg chg="mod">
          <ac:chgData name="Li,Steven" userId="a468023f-e1e3-478c-91c8-9b16cd05ed11" providerId="ADAL" clId="{AE8500B4-B3EB-40DB-8850-2590CE6695B7}" dt="2022-08-03T03:37:56.280" v="1903" actId="20577"/>
          <ac:spMkLst>
            <pc:docMk/>
            <pc:sldMk cId="4209793974" sldId="275"/>
            <ac:spMk id="3" creationId="{F0B739C2-926A-4F33-5D2B-97F79DE94646}"/>
          </ac:spMkLst>
        </pc:sp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866391593" sldId="276"/>
        </pc:sldMkLst>
      </pc:sldChg>
      <pc:sldChg chg="addSp delSp modSp add del mod">
        <pc:chgData name="Li,Steven" userId="a468023f-e1e3-478c-91c8-9b16cd05ed11" providerId="ADAL" clId="{AE8500B4-B3EB-40DB-8850-2590CE6695B7}" dt="2022-08-04T03:06:38.512" v="2080" actId="2696"/>
        <pc:sldMkLst>
          <pc:docMk/>
          <pc:sldMk cId="1790817902" sldId="276"/>
        </pc:sldMkLst>
        <pc:spChg chg="mod">
          <ac:chgData name="Li,Steven" userId="a468023f-e1e3-478c-91c8-9b16cd05ed11" providerId="ADAL" clId="{AE8500B4-B3EB-40DB-8850-2590CE6695B7}" dt="2022-08-04T03:06:33.861" v="2079"/>
          <ac:spMkLst>
            <pc:docMk/>
            <pc:sldMk cId="1790817902" sldId="276"/>
            <ac:spMk id="2" creationId="{69DD53DD-CCDF-E79B-011F-89CA69628D32}"/>
          </ac:spMkLst>
        </pc:spChg>
        <pc:spChg chg="add del mod">
          <ac:chgData name="Li,Steven" userId="a468023f-e1e3-478c-91c8-9b16cd05ed11" providerId="ADAL" clId="{AE8500B4-B3EB-40DB-8850-2590CE6695B7}" dt="2022-08-04T03:06:33.861" v="2079"/>
          <ac:spMkLst>
            <pc:docMk/>
            <pc:sldMk cId="1790817902" sldId="276"/>
            <ac:spMk id="3" creationId="{66021D82-0BF2-D835-2268-5CDB9DDDEFA5}"/>
          </ac:spMkLst>
        </pc:spChg>
        <pc:spChg chg="add del mod">
          <ac:chgData name="Li,Steven" userId="a468023f-e1e3-478c-91c8-9b16cd05ed11" providerId="ADAL" clId="{AE8500B4-B3EB-40DB-8850-2590CE6695B7}" dt="2022-08-04T03:06:33.861" v="2079"/>
          <ac:spMkLst>
            <pc:docMk/>
            <pc:sldMk cId="1790817902" sldId="276"/>
            <ac:spMk id="4" creationId="{8435BC58-203E-AFEA-BCAB-1ADE20C77A9B}"/>
          </ac:spMkLst>
        </pc:spChg>
        <pc:picChg chg="mod">
          <ac:chgData name="Li,Steven" userId="a468023f-e1e3-478c-91c8-9b16cd05ed11" providerId="ADAL" clId="{AE8500B4-B3EB-40DB-8850-2590CE6695B7}" dt="2022-08-04T03:06:33.861" v="2079"/>
          <ac:picMkLst>
            <pc:docMk/>
            <pc:sldMk cId="1790817902" sldId="276"/>
            <ac:picMk id="6146" creationId="{16989428-E2FE-8998-3C3F-1F0E7B0F8D42}"/>
          </ac:picMkLst>
        </pc:picChg>
      </pc:sldChg>
      <pc:sldChg chg="addSp delSp modSp add mod setBg">
        <pc:chgData name="Li,Steven" userId="a468023f-e1e3-478c-91c8-9b16cd05ed11" providerId="ADAL" clId="{AE8500B4-B3EB-40DB-8850-2590CE6695B7}" dt="2022-08-04T03:26:15.341" v="2378" actId="20577"/>
        <pc:sldMkLst>
          <pc:docMk/>
          <pc:sldMk cId="3364140747" sldId="276"/>
        </pc:sldMkLst>
        <pc:spChg chg="mod">
          <ac:chgData name="Li,Steven" userId="a468023f-e1e3-478c-91c8-9b16cd05ed11" providerId="ADAL" clId="{AE8500B4-B3EB-40DB-8850-2590CE6695B7}" dt="2022-08-04T03:07:32.293" v="2090" actId="26606"/>
          <ac:spMkLst>
            <pc:docMk/>
            <pc:sldMk cId="3364140747" sldId="276"/>
            <ac:spMk id="2" creationId="{59912F51-1DBD-AD5F-B828-6EA880F3E2BF}"/>
          </ac:spMkLst>
        </pc:spChg>
        <pc:spChg chg="add del mod">
          <ac:chgData name="Li,Steven" userId="a468023f-e1e3-478c-91c8-9b16cd05ed11" providerId="ADAL" clId="{AE8500B4-B3EB-40DB-8850-2590CE6695B7}" dt="2022-08-04T03:07:15.190" v="2087"/>
          <ac:spMkLst>
            <pc:docMk/>
            <pc:sldMk cId="3364140747" sldId="276"/>
            <ac:spMk id="3" creationId="{3A6BF0A0-F530-65B1-26C4-2C6299A5E03D}"/>
          </ac:spMkLst>
        </pc:spChg>
        <pc:spChg chg="add del mod">
          <ac:chgData name="Li,Steven" userId="a468023f-e1e3-478c-91c8-9b16cd05ed11" providerId="ADAL" clId="{AE8500B4-B3EB-40DB-8850-2590CE6695B7}" dt="2022-08-04T03:07:15.190" v="2087"/>
          <ac:spMkLst>
            <pc:docMk/>
            <pc:sldMk cId="3364140747" sldId="276"/>
            <ac:spMk id="4" creationId="{E2EFA5D9-5363-581D-E0EB-00690D493CE2}"/>
          </ac:spMkLst>
        </pc:spChg>
        <pc:spChg chg="mod">
          <ac:chgData name="Li,Steven" userId="a468023f-e1e3-478c-91c8-9b16cd05ed11" providerId="ADAL" clId="{AE8500B4-B3EB-40DB-8850-2590CE6695B7}" dt="2022-08-04T03:26:15.341" v="2378" actId="20577"/>
          <ac:spMkLst>
            <pc:docMk/>
            <pc:sldMk cId="3364140747" sldId="276"/>
            <ac:spMk id="5" creationId="{5386FB01-D156-F29A-8652-C2B283D2C9AC}"/>
          </ac:spMkLst>
        </pc:spChg>
        <pc:spChg chg="add del mod">
          <ac:chgData name="Li,Steven" userId="a468023f-e1e3-478c-91c8-9b16cd05ed11" providerId="ADAL" clId="{AE8500B4-B3EB-40DB-8850-2590CE6695B7}" dt="2022-08-04T03:07:57.285" v="2095" actId="22"/>
          <ac:spMkLst>
            <pc:docMk/>
            <pc:sldMk cId="3364140747" sldId="276"/>
            <ac:spMk id="12" creationId="{AB1E2166-F895-1A23-080A-577002E8DD3D}"/>
          </ac:spMkLst>
        </pc:spChg>
        <pc:spChg chg="add mod">
          <ac:chgData name="Li,Steven" userId="a468023f-e1e3-478c-91c8-9b16cd05ed11" providerId="ADAL" clId="{AE8500B4-B3EB-40DB-8850-2590CE6695B7}" dt="2022-08-04T03:12:20.460" v="2201" actId="14100"/>
          <ac:spMkLst>
            <pc:docMk/>
            <pc:sldMk cId="3364140747" sldId="276"/>
            <ac:spMk id="14" creationId="{5E16BA5F-EBDD-61E3-4E7C-97452284646A}"/>
          </ac:spMkLst>
        </pc:spChg>
        <pc:spChg chg="add">
          <ac:chgData name="Li,Steven" userId="a468023f-e1e3-478c-91c8-9b16cd05ed11" providerId="ADAL" clId="{AE8500B4-B3EB-40DB-8850-2590CE6695B7}" dt="2022-08-04T03:07:32.293" v="2090" actId="26606"/>
          <ac:spMkLst>
            <pc:docMk/>
            <pc:sldMk cId="3364140747" sldId="276"/>
            <ac:spMk id="8199" creationId="{2C9A9DA9-7DC8-488B-A882-123947B0F3D9}"/>
          </ac:spMkLst>
        </pc:spChg>
        <pc:spChg chg="add">
          <ac:chgData name="Li,Steven" userId="a468023f-e1e3-478c-91c8-9b16cd05ed11" providerId="ADAL" clId="{AE8500B4-B3EB-40DB-8850-2590CE6695B7}" dt="2022-08-04T03:07:32.293" v="2090" actId="26606"/>
          <ac:spMkLst>
            <pc:docMk/>
            <pc:sldMk cId="3364140747" sldId="276"/>
            <ac:spMk id="8201" creationId="{57F6BDD4-E066-4008-8011-6CC31AEB4556}"/>
          </ac:spMkLst>
        </pc:spChg>
        <pc:spChg chg="add">
          <ac:chgData name="Li,Steven" userId="a468023f-e1e3-478c-91c8-9b16cd05ed11" providerId="ADAL" clId="{AE8500B4-B3EB-40DB-8850-2590CE6695B7}" dt="2022-08-04T03:07:32.293" v="2090" actId="26606"/>
          <ac:spMkLst>
            <pc:docMk/>
            <pc:sldMk cId="3364140747" sldId="276"/>
            <ac:spMk id="8203" creationId="{2711A8FB-68FC-45FC-B01E-38F809E2D439}"/>
          </ac:spMkLst>
        </pc:spChg>
        <pc:spChg chg="add">
          <ac:chgData name="Li,Steven" userId="a468023f-e1e3-478c-91c8-9b16cd05ed11" providerId="ADAL" clId="{AE8500B4-B3EB-40DB-8850-2590CE6695B7}" dt="2022-08-04T03:07:32.293" v="2090" actId="26606"/>
          <ac:spMkLst>
            <pc:docMk/>
            <pc:sldMk cId="3364140747" sldId="276"/>
            <ac:spMk id="8205" creationId="{2A865FE3-5FC9-4049-87CF-30019C46C0F5}"/>
          </ac:spMkLst>
        </pc:spChg>
        <pc:picChg chg="mod ord">
          <ac:chgData name="Li,Steven" userId="a468023f-e1e3-478c-91c8-9b16cd05ed11" providerId="ADAL" clId="{AE8500B4-B3EB-40DB-8850-2590CE6695B7}" dt="2022-08-04T03:07:32.293" v="2090" actId="26606"/>
          <ac:picMkLst>
            <pc:docMk/>
            <pc:sldMk cId="3364140747" sldId="276"/>
            <ac:picMk id="8194" creationId="{CC4E85AC-9ED4-61E2-29B5-494EF210DA7E}"/>
          </ac:picMkLst>
        </pc:picChg>
      </pc:sldChg>
      <pc:sldChg chg="addSp delSp modSp add del mod">
        <pc:chgData name="Li,Steven" userId="a468023f-e1e3-478c-91c8-9b16cd05ed11" providerId="ADAL" clId="{AE8500B4-B3EB-40DB-8850-2590CE6695B7}" dt="2022-08-04T03:07:10.831" v="2084" actId="47"/>
        <pc:sldMkLst>
          <pc:docMk/>
          <pc:sldMk cId="4007699177" sldId="276"/>
        </pc:sldMkLst>
        <pc:spChg chg="add mod">
          <ac:chgData name="Li,Steven" userId="a468023f-e1e3-478c-91c8-9b16cd05ed11" providerId="ADAL" clId="{AE8500B4-B3EB-40DB-8850-2590CE6695B7}" dt="2022-08-04T03:07:08.769" v="2083" actId="478"/>
          <ac:spMkLst>
            <pc:docMk/>
            <pc:sldMk cId="4007699177" sldId="276"/>
            <ac:spMk id="4" creationId="{A53A5606-2FD0-3300-894B-8F62B847A3FF}"/>
          </ac:spMkLst>
        </pc:spChg>
        <pc:picChg chg="del">
          <ac:chgData name="Li,Steven" userId="a468023f-e1e3-478c-91c8-9b16cd05ed11" providerId="ADAL" clId="{AE8500B4-B3EB-40DB-8850-2590CE6695B7}" dt="2022-08-04T03:07:08.769" v="2083" actId="478"/>
          <ac:picMkLst>
            <pc:docMk/>
            <pc:sldMk cId="4007699177" sldId="276"/>
            <ac:picMk id="6146" creationId="{16989428-E2FE-8998-3C3F-1F0E7B0F8D42}"/>
          </ac:picMkLst>
        </pc:picChg>
      </pc:sldChg>
      <pc:sldChg chg="addSp delSp modSp new mod setBg modClrScheme chgLayout">
        <pc:chgData name="Li,Steven" userId="a468023f-e1e3-478c-91c8-9b16cd05ed11" providerId="ADAL" clId="{AE8500B4-B3EB-40DB-8850-2590CE6695B7}" dt="2022-08-04T03:52:50.864" v="2438" actId="14100"/>
        <pc:sldMkLst>
          <pc:docMk/>
          <pc:sldMk cId="1667173170" sldId="277"/>
        </pc:sldMkLst>
        <pc:spChg chg="mod ord">
          <ac:chgData name="Li,Steven" userId="a468023f-e1e3-478c-91c8-9b16cd05ed11" providerId="ADAL" clId="{AE8500B4-B3EB-40DB-8850-2590CE6695B7}" dt="2022-08-04T03:51:28.423" v="2415" actId="26606"/>
          <ac:spMkLst>
            <pc:docMk/>
            <pc:sldMk cId="1667173170" sldId="277"/>
            <ac:spMk id="2" creationId="{920848ED-ACF2-03F0-8E05-45190B8C5E02}"/>
          </ac:spMkLst>
        </pc:spChg>
        <pc:spChg chg="del mod ord">
          <ac:chgData name="Li,Steven" userId="a468023f-e1e3-478c-91c8-9b16cd05ed11" providerId="ADAL" clId="{AE8500B4-B3EB-40DB-8850-2590CE6695B7}" dt="2022-08-04T03:29:40.557" v="2406" actId="700"/>
          <ac:spMkLst>
            <pc:docMk/>
            <pc:sldMk cId="1667173170" sldId="277"/>
            <ac:spMk id="3" creationId="{32E8DF85-B8BE-1EC7-D22B-C5E6696D8965}"/>
          </ac:spMkLst>
        </pc:spChg>
        <pc:spChg chg="add del mod ord">
          <ac:chgData name="Li,Steven" userId="a468023f-e1e3-478c-91c8-9b16cd05ed11" providerId="ADAL" clId="{AE8500B4-B3EB-40DB-8850-2590CE6695B7}" dt="2022-08-04T03:29:42.735" v="2407"/>
          <ac:spMkLst>
            <pc:docMk/>
            <pc:sldMk cId="1667173170" sldId="277"/>
            <ac:spMk id="4" creationId="{5C91888C-A179-024B-CAD1-379A31CDB4D1}"/>
          </ac:spMkLst>
        </pc:spChg>
        <pc:spChg chg="add del mod ord">
          <ac:chgData name="Li,Steven" userId="a468023f-e1e3-478c-91c8-9b16cd05ed11" providerId="ADAL" clId="{AE8500B4-B3EB-40DB-8850-2590CE6695B7}" dt="2022-08-04T03:51:18.472" v="2408"/>
          <ac:spMkLst>
            <pc:docMk/>
            <pc:sldMk cId="1667173170" sldId="277"/>
            <ac:spMk id="5" creationId="{275C6343-3DDC-D010-F812-A18C5CCB7313}"/>
          </ac:spMkLst>
        </pc:spChg>
        <pc:spChg chg="add del mod">
          <ac:chgData name="Li,Steven" userId="a468023f-e1e3-478c-91c8-9b16cd05ed11" providerId="ADAL" clId="{AE8500B4-B3EB-40DB-8850-2590CE6695B7}" dt="2022-08-04T03:51:54.397" v="2417"/>
          <ac:spMkLst>
            <pc:docMk/>
            <pc:sldMk cId="1667173170" sldId="277"/>
            <ac:spMk id="6" creationId="{AAC5C051-DE16-A765-CA06-8DB015AF6BF6}"/>
          </ac:spMkLst>
        </pc:spChg>
        <pc:spChg chg="add del mod">
          <ac:chgData name="Li,Steven" userId="a468023f-e1e3-478c-91c8-9b16cd05ed11" providerId="ADAL" clId="{AE8500B4-B3EB-40DB-8850-2590CE6695B7}" dt="2022-08-04T03:51:57.342" v="2419"/>
          <ac:spMkLst>
            <pc:docMk/>
            <pc:sldMk cId="1667173170" sldId="277"/>
            <ac:spMk id="7" creationId="{6D41E102-9EAF-F0C5-AE0C-29782A40DDE4}"/>
          </ac:spMkLst>
        </pc:spChg>
        <pc:spChg chg="add del">
          <ac:chgData name="Li,Steven" userId="a468023f-e1e3-478c-91c8-9b16cd05ed11" providerId="ADAL" clId="{AE8500B4-B3EB-40DB-8850-2590CE6695B7}" dt="2022-08-04T03:51:27.097" v="2410" actId="26606"/>
          <ac:spMkLst>
            <pc:docMk/>
            <pc:sldMk cId="1667173170" sldId="277"/>
            <ac:spMk id="1033" creationId="{8D06CE56-3881-4ADA-8CEF-D18B02C242A3}"/>
          </ac:spMkLst>
        </pc:spChg>
        <pc:spChg chg="add del">
          <ac:chgData name="Li,Steven" userId="a468023f-e1e3-478c-91c8-9b16cd05ed11" providerId="ADAL" clId="{AE8500B4-B3EB-40DB-8850-2590CE6695B7}" dt="2022-08-04T03:51:27.097" v="2410" actId="26606"/>
          <ac:spMkLst>
            <pc:docMk/>
            <pc:sldMk cId="1667173170" sldId="277"/>
            <ac:spMk id="1035" creationId="{79F3C543-62EC-4433-9C93-A2CD8764E9B4}"/>
          </ac:spMkLst>
        </pc:spChg>
        <pc:spChg chg="add del">
          <ac:chgData name="Li,Steven" userId="a468023f-e1e3-478c-91c8-9b16cd05ed11" providerId="ADAL" clId="{AE8500B4-B3EB-40DB-8850-2590CE6695B7}" dt="2022-08-04T03:51:27.097" v="2410" actId="26606"/>
          <ac:spMkLst>
            <pc:docMk/>
            <pc:sldMk cId="1667173170" sldId="277"/>
            <ac:spMk id="1037" creationId="{D0394FE2-BDDA-4ECE-B320-81AE19E90566}"/>
          </ac:spMkLst>
        </pc:spChg>
        <pc:spChg chg="add del">
          <ac:chgData name="Li,Steven" userId="a468023f-e1e3-478c-91c8-9b16cd05ed11" providerId="ADAL" clId="{AE8500B4-B3EB-40DB-8850-2590CE6695B7}" dt="2022-08-04T03:51:27.097" v="2410" actId="26606"/>
          <ac:spMkLst>
            <pc:docMk/>
            <pc:sldMk cId="1667173170" sldId="277"/>
            <ac:spMk id="1039" creationId="{0625AAC5-802A-4197-8804-2B78FF65CEE8}"/>
          </ac:spMkLst>
        </pc:spChg>
        <pc:spChg chg="add del">
          <ac:chgData name="Li,Steven" userId="a468023f-e1e3-478c-91c8-9b16cd05ed11" providerId="ADAL" clId="{AE8500B4-B3EB-40DB-8850-2590CE6695B7}" dt="2022-08-04T03:51:27.097" v="2410" actId="26606"/>
          <ac:spMkLst>
            <pc:docMk/>
            <pc:sldMk cId="1667173170" sldId="277"/>
            <ac:spMk id="1041" creationId="{A1B139DD-0E8D-42FA-9171-C5F001754A88}"/>
          </ac:spMkLst>
        </pc:spChg>
        <pc:spChg chg="add del">
          <ac:chgData name="Li,Steven" userId="a468023f-e1e3-478c-91c8-9b16cd05ed11" providerId="ADAL" clId="{AE8500B4-B3EB-40DB-8850-2590CE6695B7}" dt="2022-08-04T03:51:27.749" v="2412" actId="26606"/>
          <ac:spMkLst>
            <pc:docMk/>
            <pc:sldMk cId="1667173170" sldId="277"/>
            <ac:spMk id="1043" creationId="{8D06CE56-3881-4ADA-8CEF-D18B02C242A3}"/>
          </ac:spMkLst>
        </pc:spChg>
        <pc:spChg chg="add del">
          <ac:chgData name="Li,Steven" userId="a468023f-e1e3-478c-91c8-9b16cd05ed11" providerId="ADAL" clId="{AE8500B4-B3EB-40DB-8850-2590CE6695B7}" dt="2022-08-04T03:51:27.749" v="2412" actId="26606"/>
          <ac:spMkLst>
            <pc:docMk/>
            <pc:sldMk cId="1667173170" sldId="277"/>
            <ac:spMk id="1044" creationId="{79F3C543-62EC-4433-9C93-A2CD8764E9B4}"/>
          </ac:spMkLst>
        </pc:spChg>
        <pc:spChg chg="add del">
          <ac:chgData name="Li,Steven" userId="a468023f-e1e3-478c-91c8-9b16cd05ed11" providerId="ADAL" clId="{AE8500B4-B3EB-40DB-8850-2590CE6695B7}" dt="2022-08-04T03:51:27.749" v="2412" actId="26606"/>
          <ac:spMkLst>
            <pc:docMk/>
            <pc:sldMk cId="1667173170" sldId="277"/>
            <ac:spMk id="1045" creationId="{96646FC9-C66D-4EC7-8310-0DD4ACC49C6C}"/>
          </ac:spMkLst>
        </pc:spChg>
        <pc:spChg chg="add del">
          <ac:chgData name="Li,Steven" userId="a468023f-e1e3-478c-91c8-9b16cd05ed11" providerId="ADAL" clId="{AE8500B4-B3EB-40DB-8850-2590CE6695B7}" dt="2022-08-04T03:51:27.749" v="2412" actId="26606"/>
          <ac:spMkLst>
            <pc:docMk/>
            <pc:sldMk cId="1667173170" sldId="277"/>
            <ac:spMk id="1046" creationId="{A3473CF9-37EB-43E7-89EF-D2D1C53D1DAC}"/>
          </ac:spMkLst>
        </pc:spChg>
        <pc:spChg chg="add del">
          <ac:chgData name="Li,Steven" userId="a468023f-e1e3-478c-91c8-9b16cd05ed11" providerId="ADAL" clId="{AE8500B4-B3EB-40DB-8850-2590CE6695B7}" dt="2022-08-04T03:51:27.749" v="2412" actId="26606"/>
          <ac:spMkLst>
            <pc:docMk/>
            <pc:sldMk cId="1667173170" sldId="277"/>
            <ac:spMk id="1047" creationId="{586B4EF9-43BA-4655-A6FF-1D8E21574C95}"/>
          </ac:spMkLst>
        </pc:spChg>
        <pc:spChg chg="add del">
          <ac:chgData name="Li,Steven" userId="a468023f-e1e3-478c-91c8-9b16cd05ed11" providerId="ADAL" clId="{AE8500B4-B3EB-40DB-8850-2590CE6695B7}" dt="2022-08-04T03:51:28.413" v="2414" actId="26606"/>
          <ac:spMkLst>
            <pc:docMk/>
            <pc:sldMk cId="1667173170" sldId="277"/>
            <ac:spMk id="1049" creationId="{8D06CE56-3881-4ADA-8CEF-D18B02C242A3}"/>
          </ac:spMkLst>
        </pc:spChg>
        <pc:spChg chg="add del">
          <ac:chgData name="Li,Steven" userId="a468023f-e1e3-478c-91c8-9b16cd05ed11" providerId="ADAL" clId="{AE8500B4-B3EB-40DB-8850-2590CE6695B7}" dt="2022-08-04T03:51:28.413" v="2414" actId="26606"/>
          <ac:spMkLst>
            <pc:docMk/>
            <pc:sldMk cId="1667173170" sldId="277"/>
            <ac:spMk id="1050" creationId="{79F3C543-62EC-4433-9C93-A2CD8764E9B4}"/>
          </ac:spMkLst>
        </pc:spChg>
        <pc:spChg chg="add del">
          <ac:chgData name="Li,Steven" userId="a468023f-e1e3-478c-91c8-9b16cd05ed11" providerId="ADAL" clId="{AE8500B4-B3EB-40DB-8850-2590CE6695B7}" dt="2022-08-04T03:51:28.413" v="2414" actId="26606"/>
          <ac:spMkLst>
            <pc:docMk/>
            <pc:sldMk cId="1667173170" sldId="277"/>
            <ac:spMk id="1051" creationId="{D0394FE2-BDDA-4ECE-B320-81AE19E90566}"/>
          </ac:spMkLst>
        </pc:spChg>
        <pc:spChg chg="add del">
          <ac:chgData name="Li,Steven" userId="a468023f-e1e3-478c-91c8-9b16cd05ed11" providerId="ADAL" clId="{AE8500B4-B3EB-40DB-8850-2590CE6695B7}" dt="2022-08-04T03:51:28.413" v="2414" actId="26606"/>
          <ac:spMkLst>
            <pc:docMk/>
            <pc:sldMk cId="1667173170" sldId="277"/>
            <ac:spMk id="1052" creationId="{0625AAC5-802A-4197-8804-2B78FF65CEE8}"/>
          </ac:spMkLst>
        </pc:spChg>
        <pc:spChg chg="add del">
          <ac:chgData name="Li,Steven" userId="a468023f-e1e3-478c-91c8-9b16cd05ed11" providerId="ADAL" clId="{AE8500B4-B3EB-40DB-8850-2590CE6695B7}" dt="2022-08-04T03:51:28.413" v="2414" actId="26606"/>
          <ac:spMkLst>
            <pc:docMk/>
            <pc:sldMk cId="1667173170" sldId="277"/>
            <ac:spMk id="1053" creationId="{A1B139DD-0E8D-42FA-9171-C5F001754A88}"/>
          </ac:spMkLst>
        </pc:spChg>
        <pc:spChg chg="add">
          <ac:chgData name="Li,Steven" userId="a468023f-e1e3-478c-91c8-9b16cd05ed11" providerId="ADAL" clId="{AE8500B4-B3EB-40DB-8850-2590CE6695B7}" dt="2022-08-04T03:51:28.423" v="2415" actId="26606"/>
          <ac:spMkLst>
            <pc:docMk/>
            <pc:sldMk cId="1667173170" sldId="277"/>
            <ac:spMk id="1055" creationId="{8D06CE56-3881-4ADA-8CEF-D18B02C242A3}"/>
          </ac:spMkLst>
        </pc:spChg>
        <pc:spChg chg="add">
          <ac:chgData name="Li,Steven" userId="a468023f-e1e3-478c-91c8-9b16cd05ed11" providerId="ADAL" clId="{AE8500B4-B3EB-40DB-8850-2590CE6695B7}" dt="2022-08-04T03:51:28.423" v="2415" actId="26606"/>
          <ac:spMkLst>
            <pc:docMk/>
            <pc:sldMk cId="1667173170" sldId="277"/>
            <ac:spMk id="1056" creationId="{79F3C543-62EC-4433-9C93-A2CD8764E9B4}"/>
          </ac:spMkLst>
        </pc:spChg>
        <pc:spChg chg="add">
          <ac:chgData name="Li,Steven" userId="a468023f-e1e3-478c-91c8-9b16cd05ed11" providerId="ADAL" clId="{AE8500B4-B3EB-40DB-8850-2590CE6695B7}" dt="2022-08-04T03:51:28.423" v="2415" actId="26606"/>
          <ac:spMkLst>
            <pc:docMk/>
            <pc:sldMk cId="1667173170" sldId="277"/>
            <ac:spMk id="1057" creationId="{96646FC9-C66D-4EC7-8310-0DD4ACC49C6C}"/>
          </ac:spMkLst>
        </pc:spChg>
        <pc:spChg chg="add">
          <ac:chgData name="Li,Steven" userId="a468023f-e1e3-478c-91c8-9b16cd05ed11" providerId="ADAL" clId="{AE8500B4-B3EB-40DB-8850-2590CE6695B7}" dt="2022-08-04T03:51:28.423" v="2415" actId="26606"/>
          <ac:spMkLst>
            <pc:docMk/>
            <pc:sldMk cId="1667173170" sldId="277"/>
            <ac:spMk id="1058" creationId="{A3473CF9-37EB-43E7-89EF-D2D1C53D1DAC}"/>
          </ac:spMkLst>
        </pc:spChg>
        <pc:spChg chg="add">
          <ac:chgData name="Li,Steven" userId="a468023f-e1e3-478c-91c8-9b16cd05ed11" providerId="ADAL" clId="{AE8500B4-B3EB-40DB-8850-2590CE6695B7}" dt="2022-08-04T03:51:28.423" v="2415" actId="26606"/>
          <ac:spMkLst>
            <pc:docMk/>
            <pc:sldMk cId="1667173170" sldId="277"/>
            <ac:spMk id="1059" creationId="{586B4EF9-43BA-4655-A6FF-1D8E21574C95}"/>
          </ac:spMkLst>
        </pc:spChg>
        <pc:picChg chg="add mod">
          <ac:chgData name="Li,Steven" userId="a468023f-e1e3-478c-91c8-9b16cd05ed11" providerId="ADAL" clId="{AE8500B4-B3EB-40DB-8850-2590CE6695B7}" dt="2022-08-04T03:52:50.864" v="2438" actId="14100"/>
          <ac:picMkLst>
            <pc:docMk/>
            <pc:sldMk cId="1667173170" sldId="277"/>
            <ac:picMk id="29" creationId="{B0401E7E-0B14-3420-4F04-7A9C79BD1CEF}"/>
          </ac:picMkLst>
        </pc:picChg>
        <pc:picChg chg="add mod">
          <ac:chgData name="Li,Steven" userId="a468023f-e1e3-478c-91c8-9b16cd05ed11" providerId="ADAL" clId="{AE8500B4-B3EB-40DB-8850-2590CE6695B7}" dt="2022-08-04T03:52:44.114" v="2436" actId="1076"/>
          <ac:picMkLst>
            <pc:docMk/>
            <pc:sldMk cId="1667173170" sldId="277"/>
            <ac:picMk id="31" creationId="{ABE0012E-65DD-2C88-882F-BA5E0C4F364C}"/>
          </ac:picMkLst>
        </pc:picChg>
        <pc:picChg chg="add del mod ord">
          <ac:chgData name="Li,Steven" userId="a468023f-e1e3-478c-91c8-9b16cd05ed11" providerId="ADAL" clId="{AE8500B4-B3EB-40DB-8850-2590CE6695B7}" dt="2022-08-04T03:51:52.084" v="2416" actId="21"/>
          <ac:picMkLst>
            <pc:docMk/>
            <pc:sldMk cId="1667173170" sldId="277"/>
            <ac:picMk id="1026" creationId="{5B423776-A4C4-CD99-F026-F8A3A9E14174}"/>
          </ac:picMkLst>
        </pc:picChg>
        <pc:picChg chg="add del mod">
          <ac:chgData name="Li,Steven" userId="a468023f-e1e3-478c-91c8-9b16cd05ed11" providerId="ADAL" clId="{AE8500B4-B3EB-40DB-8850-2590CE6695B7}" dt="2022-08-04T03:51:56.309" v="2418" actId="21"/>
          <ac:picMkLst>
            <pc:docMk/>
            <pc:sldMk cId="1667173170" sldId="277"/>
            <ac:picMk id="1028" creationId="{51C9CD9A-6CFE-4A8F-724C-B27D8CCA006B}"/>
          </ac:picMkLst>
        </pc:picChg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1975598143" sldId="277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678065456" sldId="278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3035437201" sldId="279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3098283756" sldId="280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4046870896" sldId="281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2773405102" sldId="282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2669178675" sldId="283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60540250" sldId="285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3527442163" sldId="286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1143901856" sldId="287"/>
        </pc:sldMkLst>
      </pc:sldChg>
      <pc:sldChg chg="del">
        <pc:chgData name="Li,Steven" userId="a468023f-e1e3-478c-91c8-9b16cd05ed11" providerId="ADAL" clId="{AE8500B4-B3EB-40DB-8850-2590CE6695B7}" dt="2022-08-03T01:49:55.682" v="0" actId="47"/>
        <pc:sldMkLst>
          <pc:docMk/>
          <pc:sldMk cId="2572051319" sldId="2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6C907-D277-4B44-AF69-EAD9DACBF16B}" type="datetimeFigureOut">
              <a:rPr lang="en-CA" smtClean="0"/>
              <a:t>2022-08-03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400F8-61F1-4CAE-B23E-11D42955BE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0467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ilorsforthesea.org/sites/default/files/styles/large/public/Batteries-01_0.png?itok=1r1kczQN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C134C6-403D-4428-9F20-F15D9913DB6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84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C134C6-403D-4428-9F20-F15D9913DB6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3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Batteries-01_0.png (560×310) (sailorsforthesea.org)</a:t>
            </a:r>
            <a:endParaRPr lang="en-US" dirty="0"/>
          </a:p>
          <a:p>
            <a:r>
              <a:rPr lang="en-US" dirty="0"/>
              <a:t>(Sailors for the Sea, 2016)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C134C6-403D-4428-9F20-F15D9913DB6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5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5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26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8" r:id="rId2"/>
    <p:sldLayoutId id="2147483707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AC0F2722-0E97-A4EB-6C21-271AD9B6B7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41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20" name="Freeform: Shape 10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12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F049A3-E78C-5F39-2856-C4C7AD248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800"/>
              <a:t>Course 5 – Electricity and Circuits</a:t>
            </a:r>
            <a:endParaRPr lang="en-CA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E948E-68AC-C20D-18A6-10713F73C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endParaRPr lang="en-CA" sz="2000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50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9" name="Rectangle 8198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201" name="Rectangle 8200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912F51-1DBD-AD5F-B828-6EA880F3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Cell Comparison</a:t>
            </a:r>
          </a:p>
        </p:txBody>
      </p:sp>
      <p:sp>
        <p:nvSpPr>
          <p:cNvPr id="8203" name="Rectangle 8202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05" name="Rectangle 8204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86FB01-D156-F29A-8652-C2B283D2C9AC}"/>
              </a:ext>
            </a:extLst>
          </p:cNvPr>
          <p:cNvSpPr txBox="1"/>
          <p:nvPr/>
        </p:nvSpPr>
        <p:spPr>
          <a:xfrm>
            <a:off x="841248" y="2252870"/>
            <a:ext cx="3412219" cy="3560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These are some of the cells that you may come across in photovoltaics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C4E85AC-9ED4-61E2-29B5-494EF210DA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640" y="1539758"/>
            <a:ext cx="6656832" cy="367789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E16BA5F-EBDD-61E3-4E7C-97452284646A}"/>
              </a:ext>
            </a:extLst>
          </p:cNvPr>
          <p:cNvSpPr txBox="1"/>
          <p:nvPr/>
        </p:nvSpPr>
        <p:spPr>
          <a:xfrm>
            <a:off x="6801954" y="5624126"/>
            <a:ext cx="3081348" cy="377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(Sailors for the Sea, 2016)</a:t>
            </a:r>
          </a:p>
        </p:txBody>
      </p:sp>
    </p:spTree>
    <p:extLst>
      <p:ext uri="{BB962C8B-B14F-4D97-AF65-F5344CB8AC3E}">
        <p14:creationId xmlns:p14="http://schemas.microsoft.com/office/powerpoint/2010/main" val="3364140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DCE64-8038-E4F8-7467-7BE6FBECE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Ratings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CF4A9-C8FB-720C-140C-1114EF83C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Capacity of a cell/battery is rated in ampere-hours (Ah)</a:t>
            </a:r>
          </a:p>
          <a:p>
            <a:r>
              <a:rPr lang="en-US" dirty="0"/>
              <a:t>Capacity can change based on:</a:t>
            </a:r>
          </a:p>
          <a:p>
            <a:pPr lvl="1"/>
            <a:r>
              <a:rPr lang="en-US" dirty="0"/>
              <a:t>Temperature</a:t>
            </a:r>
          </a:p>
          <a:p>
            <a:pPr lvl="1"/>
            <a:r>
              <a:rPr lang="en-US" dirty="0"/>
              <a:t>Current drain</a:t>
            </a:r>
          </a:p>
          <a:p>
            <a:pPr lvl="1"/>
            <a:r>
              <a:rPr lang="en-US" dirty="0"/>
              <a:t>Discharge schedule</a:t>
            </a:r>
          </a:p>
          <a:p>
            <a:pPr lvl="1"/>
            <a:r>
              <a:rPr lang="en-US" dirty="0"/>
              <a:t>Final output voltage</a:t>
            </a:r>
          </a:p>
          <a:p>
            <a:r>
              <a:rPr lang="en-US" dirty="0"/>
              <a:t>With a specified voltage, watt-hours can be calculated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302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4117D-ADF4-7DA5-BCE0-82011F089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Lighting Loads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26C1E-B0B8-A8BB-7528-9AA712AC7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Incandescent</a:t>
            </a:r>
          </a:p>
          <a:p>
            <a:r>
              <a:rPr lang="en-US" dirty="0"/>
              <a:t>CFL</a:t>
            </a:r>
          </a:p>
          <a:p>
            <a:r>
              <a:rPr lang="en-US" dirty="0"/>
              <a:t>Miniature lamps</a:t>
            </a:r>
          </a:p>
          <a:p>
            <a:r>
              <a:rPr lang="en-US" dirty="0"/>
              <a:t>LEDs</a:t>
            </a:r>
          </a:p>
          <a:p>
            <a:r>
              <a:rPr lang="en-US" dirty="0"/>
              <a:t>Neon</a:t>
            </a:r>
          </a:p>
          <a:p>
            <a:r>
              <a:rPr lang="en-US" dirty="0"/>
              <a:t>Fluorescent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944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EFD66-284E-20F8-7C98-0F5795615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Resistors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EC2FC-D3F7-B776-C173-9760B5E22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Carbon-composition</a:t>
            </a:r>
          </a:p>
          <a:p>
            <a:r>
              <a:rPr lang="en-US" dirty="0"/>
              <a:t>Wire-wound</a:t>
            </a:r>
          </a:p>
          <a:p>
            <a:r>
              <a:rPr lang="en-US" dirty="0"/>
              <a:t>Cermet</a:t>
            </a:r>
          </a:p>
          <a:p>
            <a:r>
              <a:rPr lang="en-US" dirty="0"/>
              <a:t>Deposited-film</a:t>
            </a:r>
          </a:p>
          <a:p>
            <a:r>
              <a:rPr lang="en-US" dirty="0"/>
              <a:t>Conductive-plastic</a:t>
            </a:r>
          </a:p>
          <a:p>
            <a:r>
              <a:rPr lang="en-US" dirty="0"/>
              <a:t>Surface-mount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597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0F3F9-11EE-1CB1-454D-04EAA40DF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Switches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7CF23-12F1-54DD-507A-C72F446F0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SPST – single pole single throw</a:t>
            </a:r>
          </a:p>
          <a:p>
            <a:r>
              <a:rPr lang="en-US" dirty="0"/>
              <a:t>SPDT – single pole double throw</a:t>
            </a:r>
          </a:p>
          <a:p>
            <a:r>
              <a:rPr lang="en-US" dirty="0"/>
              <a:t>DPST – double pole single throw</a:t>
            </a:r>
          </a:p>
          <a:p>
            <a:r>
              <a:rPr lang="en-US" dirty="0"/>
              <a:t>DPDT – double pole double throw</a:t>
            </a:r>
          </a:p>
          <a:p>
            <a:r>
              <a:rPr lang="en-US" dirty="0"/>
              <a:t>Rotary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547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1998C-988A-77AC-078F-1CF2A698C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Wires and Cables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EB5C9-63EA-35FC-D406-1C02A908C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Solid</a:t>
            </a:r>
          </a:p>
          <a:p>
            <a:r>
              <a:rPr lang="en-US" dirty="0"/>
              <a:t>Stranded</a:t>
            </a:r>
          </a:p>
          <a:p>
            <a:r>
              <a:rPr lang="en-US" dirty="0"/>
              <a:t>Romex</a:t>
            </a:r>
          </a:p>
          <a:p>
            <a:r>
              <a:rPr lang="en-US" dirty="0"/>
              <a:t>Metallic</a:t>
            </a:r>
          </a:p>
          <a:p>
            <a:r>
              <a:rPr lang="en-US" dirty="0"/>
              <a:t>TC</a:t>
            </a:r>
          </a:p>
          <a:p>
            <a:r>
              <a:rPr lang="en-CA" dirty="0"/>
              <a:t>Wire gauge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412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9FBA6-9542-F716-3B29-DEBC089A3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Overcurrent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8008D-5035-D59A-2A24-954E95975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254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ACD12-5B83-875E-855C-35CE745DD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Devices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739C2-926A-4F33-5D2B-97F79DE94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Fuses</a:t>
            </a:r>
          </a:p>
          <a:p>
            <a:r>
              <a:rPr lang="en-US" dirty="0"/>
              <a:t>Circuit breakers</a:t>
            </a:r>
          </a:p>
          <a:p>
            <a:r>
              <a:rPr lang="en-US" dirty="0"/>
              <a:t>Fuse resistor</a:t>
            </a:r>
          </a:p>
          <a:p>
            <a:r>
              <a:rPr lang="en-US" dirty="0"/>
              <a:t>Voltage sensitive/voltage dependent resistor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979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5093C-BE0F-6808-E8FC-A9989B27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7630447-B1F3-106F-FEC3-B423FA92D7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215" y="2732443"/>
            <a:ext cx="3267075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94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BF4B-D5C5-FD17-DCCC-83666FE4E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A1BED-E8C0-1AD3-AA7F-F9030634A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Circuit components</a:t>
            </a:r>
          </a:p>
          <a:p>
            <a:pPr lvl="1"/>
            <a:r>
              <a:rPr lang="en-US" dirty="0"/>
              <a:t>Cells/batteries</a:t>
            </a:r>
          </a:p>
          <a:p>
            <a:pPr lvl="1"/>
            <a:r>
              <a:rPr lang="en-US" dirty="0"/>
              <a:t>Loads</a:t>
            </a:r>
          </a:p>
          <a:p>
            <a:pPr lvl="1"/>
            <a:r>
              <a:rPr lang="en-US" dirty="0"/>
              <a:t>Resistors</a:t>
            </a:r>
          </a:p>
          <a:p>
            <a:pPr lvl="1"/>
            <a:r>
              <a:rPr lang="en-US" dirty="0"/>
              <a:t>Switches</a:t>
            </a:r>
          </a:p>
          <a:p>
            <a:pPr lvl="1"/>
            <a:r>
              <a:rPr lang="en-US" dirty="0"/>
              <a:t>Wires</a:t>
            </a:r>
          </a:p>
          <a:p>
            <a:pPr lvl="1"/>
            <a:r>
              <a:rPr lang="en-US" dirty="0"/>
              <a:t>Overcurrent</a:t>
            </a:r>
          </a:p>
          <a:p>
            <a:pPr lvl="1"/>
            <a:r>
              <a:rPr lang="en-US" dirty="0"/>
              <a:t>Protection devices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5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A83DD-2E1D-230E-59A2-51AF7EBB9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Relevancy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7091C-9783-7F90-63D4-EE909CF2E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understand the basics of electricity</a:t>
            </a:r>
          </a:p>
          <a:p>
            <a:r>
              <a:rPr lang="en-US" dirty="0"/>
              <a:t>To promote an  engineering mindset</a:t>
            </a:r>
          </a:p>
          <a:p>
            <a:r>
              <a:rPr lang="en-US" dirty="0"/>
              <a:t>NABCEP PV Associate certification</a:t>
            </a:r>
          </a:p>
          <a:p>
            <a:r>
              <a:rPr lang="en-US" dirty="0"/>
              <a:t>CVQ level 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844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05" name="Rectangle 4104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D87A6F-AC12-C83A-20FD-34E16887A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Cells</a:t>
            </a:r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BAF4B5-C3BC-8A13-9A44-E0E38E234B4D}"/>
              </a:ext>
            </a:extLst>
          </p:cNvPr>
          <p:cNvSpPr txBox="1"/>
          <p:nvPr/>
        </p:nvSpPr>
        <p:spPr>
          <a:xfrm>
            <a:off x="841248" y="2252870"/>
            <a:ext cx="3412219" cy="3560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E65A6D2-8798-B489-360F-1BFCD1DF204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01284" y="1317879"/>
            <a:ext cx="5495544" cy="412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2D21E2D-7C18-D009-48FE-51E35EC4A6C2}"/>
              </a:ext>
            </a:extLst>
          </p:cNvPr>
          <p:cNvSpPr txBox="1"/>
          <p:nvPr/>
        </p:nvSpPr>
        <p:spPr>
          <a:xfrm>
            <a:off x="877459" y="2430043"/>
            <a:ext cx="332841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electrochemical device consisting of two electrodes made of different materials and an electrolyte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Voltage is produced when a chemical reaction occurs between the electrodes and electrolyte</a:t>
            </a:r>
          </a:p>
        </p:txBody>
      </p:sp>
    </p:spTree>
    <p:extLst>
      <p:ext uri="{BB962C8B-B14F-4D97-AF65-F5344CB8AC3E}">
        <p14:creationId xmlns:p14="http://schemas.microsoft.com/office/powerpoint/2010/main" val="159198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05" name="Rectangle 4104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D87A6F-AC12-C83A-20FD-34E16887A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Battery</a:t>
            </a:r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BAF4B5-C3BC-8A13-9A44-E0E38E234B4D}"/>
              </a:ext>
            </a:extLst>
          </p:cNvPr>
          <p:cNvSpPr txBox="1"/>
          <p:nvPr/>
        </p:nvSpPr>
        <p:spPr>
          <a:xfrm>
            <a:off x="841248" y="2252870"/>
            <a:ext cx="3412219" cy="3560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E65A6D2-8798-B489-360F-1BFCD1DF204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01284" y="1317879"/>
            <a:ext cx="5495544" cy="412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2D21E2D-7C18-D009-48FE-51E35EC4A6C2}"/>
              </a:ext>
            </a:extLst>
          </p:cNvPr>
          <p:cNvSpPr txBox="1"/>
          <p:nvPr/>
        </p:nvSpPr>
        <p:spPr>
          <a:xfrm>
            <a:off x="877459" y="2430043"/>
            <a:ext cx="33284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Consists of two or more cells electrically connected together and packaged as a single unit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Often used to refer to multi-cell or single cell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2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7E6F6-3561-772A-824F-738FD66AA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Cells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001C5-4259-1CBE-A4C7-E9CC69AB1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Lead-acid</a:t>
            </a:r>
          </a:p>
          <a:p>
            <a:r>
              <a:rPr lang="en-US" dirty="0"/>
              <a:t>Nickel-cadmium (</a:t>
            </a:r>
            <a:r>
              <a:rPr lang="en-US" dirty="0" err="1"/>
              <a:t>NiCd</a:t>
            </a:r>
            <a:r>
              <a:rPr lang="en-US" dirty="0"/>
              <a:t>)</a:t>
            </a:r>
          </a:p>
          <a:p>
            <a:r>
              <a:rPr lang="en-US" dirty="0"/>
              <a:t>Carbon-zinc</a:t>
            </a:r>
          </a:p>
          <a:p>
            <a:r>
              <a:rPr lang="en-US" dirty="0"/>
              <a:t>Alkaline-manganese</a:t>
            </a:r>
            <a:r>
              <a:rPr lang="en-CA" dirty="0"/>
              <a:t> dioxide</a:t>
            </a:r>
          </a:p>
          <a:p>
            <a:r>
              <a:rPr lang="en-CA" dirty="0"/>
              <a:t>Lithium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9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92E4E-AB42-D48F-65E6-B05A5CD99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Cells and Batteries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E0E73-122B-781A-68A6-D46870E1D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Normally classified as primary or secondary</a:t>
            </a:r>
          </a:p>
          <a:p>
            <a:pPr lvl="1"/>
            <a:r>
              <a:rPr lang="en-US" dirty="0"/>
              <a:t>Primary types have a non-reversible reaction</a:t>
            </a:r>
          </a:p>
          <a:p>
            <a:pPr lvl="1"/>
            <a:r>
              <a:rPr lang="en-US" dirty="0"/>
              <a:t>Secondary types have a reversible reaction (rechargeable)</a:t>
            </a:r>
          </a:p>
          <a:p>
            <a:r>
              <a:rPr lang="en-US" dirty="0"/>
              <a:t>Also classified as dry and wet cell</a:t>
            </a:r>
          </a:p>
          <a:p>
            <a:pPr lvl="1"/>
            <a:r>
              <a:rPr lang="en-US" dirty="0"/>
              <a:t>Dry cells contain either a paste or gel electrolyte</a:t>
            </a:r>
          </a:p>
          <a:p>
            <a:pPr lvl="1"/>
            <a:r>
              <a:rPr lang="en-US" dirty="0"/>
              <a:t>Wet cells must be used upright</a:t>
            </a:r>
          </a:p>
          <a:p>
            <a:r>
              <a:rPr lang="en-US" dirty="0"/>
              <a:t>All batteries have an internal resistance</a:t>
            </a:r>
          </a:p>
        </p:txBody>
      </p:sp>
    </p:spTree>
    <p:extLst>
      <p:ext uri="{BB962C8B-B14F-4D97-AF65-F5344CB8AC3E}">
        <p14:creationId xmlns:p14="http://schemas.microsoft.com/office/powerpoint/2010/main" val="151090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22716-9976-670E-47D9-6F294E37A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vs Secondary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7E4CD-B097-24AE-8CFA-3CADD43CA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cells are single use</a:t>
            </a:r>
          </a:p>
          <a:p>
            <a:pPr lvl="1"/>
            <a:r>
              <a:rPr lang="en-US" dirty="0"/>
              <a:t>Alkaline</a:t>
            </a:r>
          </a:p>
          <a:p>
            <a:pPr lvl="1"/>
            <a:r>
              <a:rPr lang="en-US" dirty="0"/>
              <a:t>Carbon-zinc</a:t>
            </a:r>
          </a:p>
          <a:p>
            <a:r>
              <a:rPr lang="en-US" dirty="0"/>
              <a:t>Rechargeable cells can be recharged</a:t>
            </a:r>
          </a:p>
          <a:p>
            <a:pPr lvl="1"/>
            <a:r>
              <a:rPr lang="en-CA" dirty="0"/>
              <a:t>Lithium-ion</a:t>
            </a:r>
          </a:p>
          <a:p>
            <a:pPr lvl="1"/>
            <a:r>
              <a:rPr lang="en-CA" dirty="0"/>
              <a:t>Lead-acid</a:t>
            </a:r>
          </a:p>
          <a:p>
            <a:pPr lvl="1"/>
            <a:r>
              <a:rPr lang="en-CA" dirty="0"/>
              <a:t>Nickel-cadmium</a:t>
            </a:r>
          </a:p>
        </p:txBody>
      </p:sp>
    </p:spTree>
    <p:extLst>
      <p:ext uri="{BB962C8B-B14F-4D97-AF65-F5344CB8AC3E}">
        <p14:creationId xmlns:p14="http://schemas.microsoft.com/office/powerpoint/2010/main" val="328352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Rectangle 103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6" name="Rectangle 103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57" name="Rectangle 1036">
            <a:extLst>
              <a:ext uri="{FF2B5EF4-FFF2-40B4-BE49-F238E27FC236}">
                <a16:creationId xmlns:a16="http://schemas.microsoft.com/office/drawing/2014/main" id="{96646FC9-C66D-4EC7-8310-0DD4ACC49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58" name="Rectangle 1038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0848ED-ACF2-03F0-8E05-45190B8C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310343"/>
            <a:ext cx="7985759" cy="8688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/>
              <a:t>Dry vs Wet Cells</a:t>
            </a:r>
          </a:p>
        </p:txBody>
      </p:sp>
      <p:sp>
        <p:nvSpPr>
          <p:cNvPr id="1059" name="Rectangle: Rounded Corners 1040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B0401E7E-0B14-3420-4F04-7A9C79BD1CE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8653" y="2018761"/>
            <a:ext cx="5517348" cy="409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>
            <a:extLst>
              <a:ext uri="{FF2B5EF4-FFF2-40B4-BE49-F238E27FC236}">
                <a16:creationId xmlns:a16="http://schemas.microsoft.com/office/drawing/2014/main" id="{ABE0012E-65DD-2C88-882F-BA5E0C4F364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41348" y="2016802"/>
            <a:ext cx="4798678" cy="409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17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30201B"/>
      </a:dk2>
      <a:lt2>
        <a:srgbClr val="F0F3F3"/>
      </a:lt2>
      <a:accent1>
        <a:srgbClr val="C3684D"/>
      </a:accent1>
      <a:accent2>
        <a:srgbClr val="B13B51"/>
      </a:accent2>
      <a:accent3>
        <a:srgbClr val="C34D94"/>
      </a:accent3>
      <a:accent4>
        <a:srgbClr val="AF3BB1"/>
      </a:accent4>
      <a:accent5>
        <a:srgbClr val="904DC3"/>
      </a:accent5>
      <a:accent6>
        <a:srgbClr val="5140B3"/>
      </a:accent6>
      <a:hlink>
        <a:srgbClr val="9C3FB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B9AD875E6FA84899A62228A33F89F1" ma:contentTypeVersion="7" ma:contentTypeDescription="Create a new document." ma:contentTypeScope="" ma:versionID="bc6e68485cccbbe04a21a5996d7c1120">
  <xsd:schema xmlns:xsd="http://www.w3.org/2001/XMLSchema" xmlns:xs="http://www.w3.org/2001/XMLSchema" xmlns:p="http://schemas.microsoft.com/office/2006/metadata/properties" xmlns:ns2="ed7db459-c967-41b6-b7e8-c3b138df5ced" targetNamespace="http://schemas.microsoft.com/office/2006/metadata/properties" ma:root="true" ma:fieldsID="13b1a080164a547f1b1f727b32997931" ns2:_="">
    <xsd:import namespace="ed7db459-c967-41b6-b7e8-c3b138df5c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7db459-c967-41b6-b7e8-c3b138df5c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8373BE-25BA-417E-8F3E-E338CEB661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E8F395-A5A9-4223-9D49-F9720C1E3409}">
  <ds:schemaRefs>
    <ds:schemaRef ds:uri="http://purl.org/dc/terms/"/>
    <ds:schemaRef ds:uri="598fb851-828c-4dee-9399-c8e1c40bfcf6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abc6240-c0cb-4280-9c56-222fa8c344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CBC39B5-71CD-4868-8BF8-6B2F94FC7E53}"/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327</Words>
  <Application>Microsoft Office PowerPoint</Application>
  <PresentationFormat>Widescreen</PresentationFormat>
  <Paragraphs>93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Avenir Next LT Pro</vt:lpstr>
      <vt:lpstr>Calibri</vt:lpstr>
      <vt:lpstr>AccentBoxVTI</vt:lpstr>
      <vt:lpstr>Course 5 – Electricity and Circuits</vt:lpstr>
      <vt:lpstr>Objectives</vt:lpstr>
      <vt:lpstr>Relevancy</vt:lpstr>
      <vt:lpstr>Cells</vt:lpstr>
      <vt:lpstr>Battery</vt:lpstr>
      <vt:lpstr>Types of Cells</vt:lpstr>
      <vt:lpstr>Cells and Batteries</vt:lpstr>
      <vt:lpstr>Primary vs Secondary</vt:lpstr>
      <vt:lpstr>Dry vs Wet Cells</vt:lpstr>
      <vt:lpstr>Cell Comparison</vt:lpstr>
      <vt:lpstr>Ratings</vt:lpstr>
      <vt:lpstr>Lighting Loads</vt:lpstr>
      <vt:lpstr>Types of Resistors</vt:lpstr>
      <vt:lpstr>Switches</vt:lpstr>
      <vt:lpstr>Wires and Cables</vt:lpstr>
      <vt:lpstr>Overcurrent</vt:lpstr>
      <vt:lpstr>Protection Devices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5 – Electricity and Circuits</dc:title>
  <dc:creator>Li,Steven</dc:creator>
  <cp:lastModifiedBy>Li,Steven</cp:lastModifiedBy>
  <cp:revision>3</cp:revision>
  <dcterms:created xsi:type="dcterms:W3CDTF">2022-08-01T14:45:58Z</dcterms:created>
  <dcterms:modified xsi:type="dcterms:W3CDTF">2022-08-04T03:57:07Z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0x010100FCB9AD875E6FA84899A62228A33F89F1</vt:lpwstr>
  </property>
</Properties>
</file>