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8" r:id="rId19"/>
    <p:sldId id="307" r:id="rId20"/>
    <p:sldId id="279" r:id="rId21"/>
    <p:sldId id="306" r:id="rId22"/>
    <p:sldId id="280" r:id="rId23"/>
    <p:sldId id="281" r:id="rId2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483BDD-91AB-4B91-8013-A61CCD501223}" v="4" dt="2023-04-25T03:00:30.14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240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mphreys,Kris" userId="1f844576-b31c-4398-88db-87053bedd486" providerId="ADAL" clId="{49483BDD-91AB-4B91-8013-A61CCD501223}"/>
    <pc:docChg chg="undo custSel delSld modSld">
      <pc:chgData name="Humphreys,Kris" userId="1f844576-b31c-4398-88db-87053bedd486" providerId="ADAL" clId="{49483BDD-91AB-4B91-8013-A61CCD501223}" dt="2023-04-25T03:01:21.768" v="48" actId="1076"/>
      <pc:docMkLst>
        <pc:docMk/>
      </pc:docMkLst>
      <pc:sldChg chg="addSp delSp modSp mod">
        <pc:chgData name="Humphreys,Kris" userId="1f844576-b31c-4398-88db-87053bedd486" providerId="ADAL" clId="{49483BDD-91AB-4B91-8013-A61CCD501223}" dt="2023-04-25T03:01:21.768" v="48" actId="1076"/>
        <pc:sldMkLst>
          <pc:docMk/>
          <pc:sldMk cId="0" sldId="281"/>
        </pc:sldMkLst>
        <pc:spChg chg="mod">
          <ac:chgData name="Humphreys,Kris" userId="1f844576-b31c-4398-88db-87053bedd486" providerId="ADAL" clId="{49483BDD-91AB-4B91-8013-A61CCD501223}" dt="2023-04-25T03:01:21.768" v="48" actId="1076"/>
          <ac:spMkLst>
            <pc:docMk/>
            <pc:sldMk cId="0" sldId="281"/>
            <ac:spMk id="4" creationId="{00000000-0000-0000-0000-000000000000}"/>
          </ac:spMkLst>
        </pc:spChg>
        <pc:spChg chg="del">
          <ac:chgData name="Humphreys,Kris" userId="1f844576-b31c-4398-88db-87053bedd486" providerId="ADAL" clId="{49483BDD-91AB-4B91-8013-A61CCD501223}" dt="2023-04-25T03:00:59.218" v="37" actId="478"/>
          <ac:spMkLst>
            <pc:docMk/>
            <pc:sldMk cId="0" sldId="281"/>
            <ac:spMk id="5" creationId="{00000000-0000-0000-0000-000000000000}"/>
          </ac:spMkLst>
        </pc:spChg>
        <pc:spChg chg="add mod">
          <ac:chgData name="Humphreys,Kris" userId="1f844576-b31c-4398-88db-87053bedd486" providerId="ADAL" clId="{49483BDD-91AB-4B91-8013-A61CCD501223}" dt="2023-04-25T03:00:44.296" v="35" actId="1076"/>
          <ac:spMkLst>
            <pc:docMk/>
            <pc:sldMk cId="0" sldId="281"/>
            <ac:spMk id="7" creationId="{AF6924A4-4C99-6FFB-AD60-D5BE98E2A4D8}"/>
          </ac:spMkLst>
        </pc:spChg>
        <pc:spChg chg="add mod">
          <ac:chgData name="Humphreys,Kris" userId="1f844576-b31c-4398-88db-87053bedd486" providerId="ADAL" clId="{49483BDD-91AB-4B91-8013-A61CCD501223}" dt="2023-04-25T03:00:50.218" v="36" actId="403"/>
          <ac:spMkLst>
            <pc:docMk/>
            <pc:sldMk cId="0" sldId="281"/>
            <ac:spMk id="8" creationId="{9F27149C-2DE3-B181-EC53-86F1175D7650}"/>
          </ac:spMkLst>
        </pc:spChg>
      </pc:sldChg>
      <pc:sldChg chg="del">
        <pc:chgData name="Humphreys,Kris" userId="1f844576-b31c-4398-88db-87053bedd486" providerId="ADAL" clId="{49483BDD-91AB-4B91-8013-A61CCD501223}" dt="2023-04-25T02:55:35.734" v="0" actId="2696"/>
        <pc:sldMkLst>
          <pc:docMk/>
          <pc:sldMk cId="0" sldId="282"/>
        </pc:sldMkLst>
      </pc:sldChg>
      <pc:sldChg chg="del">
        <pc:chgData name="Humphreys,Kris" userId="1f844576-b31c-4398-88db-87053bedd486" providerId="ADAL" clId="{49483BDD-91AB-4B91-8013-A61CCD501223}" dt="2023-04-25T02:55:35.734" v="0" actId="2696"/>
        <pc:sldMkLst>
          <pc:docMk/>
          <pc:sldMk cId="0" sldId="283"/>
        </pc:sldMkLst>
      </pc:sldChg>
      <pc:sldChg chg="del">
        <pc:chgData name="Humphreys,Kris" userId="1f844576-b31c-4398-88db-87053bedd486" providerId="ADAL" clId="{49483BDD-91AB-4B91-8013-A61CCD501223}" dt="2023-04-25T02:55:35.734" v="0" actId="2696"/>
        <pc:sldMkLst>
          <pc:docMk/>
          <pc:sldMk cId="0" sldId="284"/>
        </pc:sldMkLst>
      </pc:sldChg>
      <pc:sldChg chg="del">
        <pc:chgData name="Humphreys,Kris" userId="1f844576-b31c-4398-88db-87053bedd486" providerId="ADAL" clId="{49483BDD-91AB-4B91-8013-A61CCD501223}" dt="2023-04-25T02:55:35.734" v="0" actId="2696"/>
        <pc:sldMkLst>
          <pc:docMk/>
          <pc:sldMk cId="0" sldId="285"/>
        </pc:sldMkLst>
      </pc:sldChg>
      <pc:sldChg chg="del">
        <pc:chgData name="Humphreys,Kris" userId="1f844576-b31c-4398-88db-87053bedd486" providerId="ADAL" clId="{49483BDD-91AB-4B91-8013-A61CCD501223}" dt="2023-04-25T02:55:35.734" v="0" actId="2696"/>
        <pc:sldMkLst>
          <pc:docMk/>
          <pc:sldMk cId="0" sldId="286"/>
        </pc:sldMkLst>
      </pc:sldChg>
      <pc:sldChg chg="del">
        <pc:chgData name="Humphreys,Kris" userId="1f844576-b31c-4398-88db-87053bedd486" providerId="ADAL" clId="{49483BDD-91AB-4B91-8013-A61CCD501223}" dt="2023-04-25T02:55:35.734" v="0" actId="2696"/>
        <pc:sldMkLst>
          <pc:docMk/>
          <pc:sldMk cId="0" sldId="287"/>
        </pc:sldMkLst>
      </pc:sldChg>
      <pc:sldChg chg="del">
        <pc:chgData name="Humphreys,Kris" userId="1f844576-b31c-4398-88db-87053bedd486" providerId="ADAL" clId="{49483BDD-91AB-4B91-8013-A61CCD501223}" dt="2023-04-25T02:55:35.734" v="0" actId="2696"/>
        <pc:sldMkLst>
          <pc:docMk/>
          <pc:sldMk cId="0" sldId="288"/>
        </pc:sldMkLst>
      </pc:sldChg>
      <pc:sldChg chg="del">
        <pc:chgData name="Humphreys,Kris" userId="1f844576-b31c-4398-88db-87053bedd486" providerId="ADAL" clId="{49483BDD-91AB-4B91-8013-A61CCD501223}" dt="2023-04-25T02:55:35.734" v="0" actId="2696"/>
        <pc:sldMkLst>
          <pc:docMk/>
          <pc:sldMk cId="0" sldId="289"/>
        </pc:sldMkLst>
      </pc:sldChg>
      <pc:sldChg chg="del">
        <pc:chgData name="Humphreys,Kris" userId="1f844576-b31c-4398-88db-87053bedd486" providerId="ADAL" clId="{49483BDD-91AB-4B91-8013-A61CCD501223}" dt="2023-04-25T02:55:35.734" v="0" actId="2696"/>
        <pc:sldMkLst>
          <pc:docMk/>
          <pc:sldMk cId="0" sldId="290"/>
        </pc:sldMkLst>
      </pc:sldChg>
      <pc:sldChg chg="del">
        <pc:chgData name="Humphreys,Kris" userId="1f844576-b31c-4398-88db-87053bedd486" providerId="ADAL" clId="{49483BDD-91AB-4B91-8013-A61CCD501223}" dt="2023-04-25T02:55:35.734" v="0" actId="2696"/>
        <pc:sldMkLst>
          <pc:docMk/>
          <pc:sldMk cId="0" sldId="291"/>
        </pc:sldMkLst>
      </pc:sldChg>
      <pc:sldChg chg="del">
        <pc:chgData name="Humphreys,Kris" userId="1f844576-b31c-4398-88db-87053bedd486" providerId="ADAL" clId="{49483BDD-91AB-4B91-8013-A61CCD501223}" dt="2023-04-25T02:55:35.734" v="0" actId="2696"/>
        <pc:sldMkLst>
          <pc:docMk/>
          <pc:sldMk cId="0" sldId="293"/>
        </pc:sldMkLst>
      </pc:sldChg>
      <pc:sldChg chg="del">
        <pc:chgData name="Humphreys,Kris" userId="1f844576-b31c-4398-88db-87053bedd486" providerId="ADAL" clId="{49483BDD-91AB-4B91-8013-A61CCD501223}" dt="2023-04-25T02:55:35.734" v="0" actId="2696"/>
        <pc:sldMkLst>
          <pc:docMk/>
          <pc:sldMk cId="0" sldId="294"/>
        </pc:sldMkLst>
      </pc:sldChg>
      <pc:sldChg chg="del">
        <pc:chgData name="Humphreys,Kris" userId="1f844576-b31c-4398-88db-87053bedd486" providerId="ADAL" clId="{49483BDD-91AB-4B91-8013-A61CCD501223}" dt="2023-04-25T02:55:35.734" v="0" actId="2696"/>
        <pc:sldMkLst>
          <pc:docMk/>
          <pc:sldMk cId="0" sldId="295"/>
        </pc:sldMkLst>
      </pc:sldChg>
      <pc:sldChg chg="del">
        <pc:chgData name="Humphreys,Kris" userId="1f844576-b31c-4398-88db-87053bedd486" providerId="ADAL" clId="{49483BDD-91AB-4B91-8013-A61CCD501223}" dt="2023-04-25T02:55:35.734" v="0" actId="2696"/>
        <pc:sldMkLst>
          <pc:docMk/>
          <pc:sldMk cId="0" sldId="296"/>
        </pc:sldMkLst>
      </pc:sldChg>
      <pc:sldChg chg="del">
        <pc:chgData name="Humphreys,Kris" userId="1f844576-b31c-4398-88db-87053bedd486" providerId="ADAL" clId="{49483BDD-91AB-4B91-8013-A61CCD501223}" dt="2023-04-25T02:55:35.734" v="0" actId="2696"/>
        <pc:sldMkLst>
          <pc:docMk/>
          <pc:sldMk cId="0" sldId="297"/>
        </pc:sldMkLst>
      </pc:sldChg>
      <pc:sldChg chg="del">
        <pc:chgData name="Humphreys,Kris" userId="1f844576-b31c-4398-88db-87053bedd486" providerId="ADAL" clId="{49483BDD-91AB-4B91-8013-A61CCD501223}" dt="2023-04-25T02:55:35.734" v="0" actId="2696"/>
        <pc:sldMkLst>
          <pc:docMk/>
          <pc:sldMk cId="0" sldId="298"/>
        </pc:sldMkLst>
      </pc:sldChg>
      <pc:sldChg chg="del">
        <pc:chgData name="Humphreys,Kris" userId="1f844576-b31c-4398-88db-87053bedd486" providerId="ADAL" clId="{49483BDD-91AB-4B91-8013-A61CCD501223}" dt="2023-04-25T02:55:35.734" v="0" actId="2696"/>
        <pc:sldMkLst>
          <pc:docMk/>
          <pc:sldMk cId="0" sldId="299"/>
        </pc:sldMkLst>
      </pc:sldChg>
      <pc:sldChg chg="del">
        <pc:chgData name="Humphreys,Kris" userId="1f844576-b31c-4398-88db-87053bedd486" providerId="ADAL" clId="{49483BDD-91AB-4B91-8013-A61CCD501223}" dt="2023-04-25T02:55:35.734" v="0" actId="2696"/>
        <pc:sldMkLst>
          <pc:docMk/>
          <pc:sldMk cId="0" sldId="300"/>
        </pc:sldMkLst>
      </pc:sldChg>
      <pc:sldChg chg="del">
        <pc:chgData name="Humphreys,Kris" userId="1f844576-b31c-4398-88db-87053bedd486" providerId="ADAL" clId="{49483BDD-91AB-4B91-8013-A61CCD501223}" dt="2023-04-25T02:55:35.734" v="0" actId="2696"/>
        <pc:sldMkLst>
          <pc:docMk/>
          <pc:sldMk cId="0" sldId="301"/>
        </pc:sldMkLst>
      </pc:sldChg>
      <pc:sldChg chg="del">
        <pc:chgData name="Humphreys,Kris" userId="1f844576-b31c-4398-88db-87053bedd486" providerId="ADAL" clId="{49483BDD-91AB-4B91-8013-A61CCD501223}" dt="2023-04-25T02:55:35.734" v="0" actId="2696"/>
        <pc:sldMkLst>
          <pc:docMk/>
          <pc:sldMk cId="0" sldId="302"/>
        </pc:sldMkLst>
      </pc:sldChg>
      <pc:sldChg chg="del">
        <pc:chgData name="Humphreys,Kris" userId="1f844576-b31c-4398-88db-87053bedd486" providerId="ADAL" clId="{49483BDD-91AB-4B91-8013-A61CCD501223}" dt="2023-04-25T02:55:35.734" v="0" actId="2696"/>
        <pc:sldMkLst>
          <pc:docMk/>
          <pc:sldMk cId="0" sldId="30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208519" y="6394703"/>
            <a:ext cx="1307592" cy="2895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29412" y="365759"/>
            <a:ext cx="7886700" cy="767080"/>
          </a:xfrm>
          <a:custGeom>
            <a:avLst/>
            <a:gdLst/>
            <a:ahLst/>
            <a:cxnLst/>
            <a:rect l="l" t="t" r="r" b="b"/>
            <a:pathLst>
              <a:path w="7886700" h="767080">
                <a:moveTo>
                  <a:pt x="0" y="766572"/>
                </a:moveTo>
                <a:lnTo>
                  <a:pt x="7886700" y="766572"/>
                </a:lnTo>
                <a:lnTo>
                  <a:pt x="7886700" y="0"/>
                </a:lnTo>
                <a:lnTo>
                  <a:pt x="0" y="0"/>
                </a:lnTo>
                <a:lnTo>
                  <a:pt x="0" y="766572"/>
                </a:lnTo>
                <a:close/>
              </a:path>
            </a:pathLst>
          </a:custGeom>
          <a:solidFill>
            <a:srgbClr val="0F48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0" i="0">
                <a:solidFill>
                  <a:schemeClr val="tx1"/>
                </a:solidFill>
                <a:latin typeface="Cambria Math"/>
                <a:cs typeface="Cambria Math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0" i="0">
                <a:solidFill>
                  <a:schemeClr val="tx1"/>
                </a:solidFill>
                <a:latin typeface="Cambria Math"/>
                <a:cs typeface="Cambria Math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0" i="0">
                <a:solidFill>
                  <a:schemeClr val="tx1"/>
                </a:solidFill>
                <a:latin typeface="Cambria Math"/>
                <a:cs typeface="Cambria Math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208519" y="6394703"/>
            <a:ext cx="1307592" cy="2895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72870" y="1863039"/>
            <a:ext cx="6798259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0" i="0">
                <a:solidFill>
                  <a:schemeClr val="tx1"/>
                </a:solidFill>
                <a:latin typeface="Cambria Math"/>
                <a:cs typeface="Cambria Math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22.pn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12" Type="http://schemas.openxmlformats.org/officeDocument/2006/relationships/image" Target="../media/image116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1.png"/><Relationship Id="rId11" Type="http://schemas.openxmlformats.org/officeDocument/2006/relationships/image" Target="../media/image55.png"/><Relationship Id="rId5" Type="http://schemas.openxmlformats.org/officeDocument/2006/relationships/image" Target="../media/image110.png"/><Relationship Id="rId10" Type="http://schemas.openxmlformats.org/officeDocument/2006/relationships/image" Target="../media/image115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22.png"/><Relationship Id="rId3" Type="http://schemas.openxmlformats.org/officeDocument/2006/relationships/image" Target="../media/image118.png"/><Relationship Id="rId7" Type="http://schemas.openxmlformats.org/officeDocument/2006/relationships/image" Target="../media/image122.png"/><Relationship Id="rId12" Type="http://schemas.openxmlformats.org/officeDocument/2006/relationships/image" Target="../media/image127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1.png"/><Relationship Id="rId11" Type="http://schemas.openxmlformats.org/officeDocument/2006/relationships/image" Target="../media/image126.png"/><Relationship Id="rId5" Type="http://schemas.openxmlformats.org/officeDocument/2006/relationships/image" Target="../media/image120.png"/><Relationship Id="rId10" Type="http://schemas.openxmlformats.org/officeDocument/2006/relationships/image" Target="../media/image125.png"/><Relationship Id="rId4" Type="http://schemas.openxmlformats.org/officeDocument/2006/relationships/image" Target="../media/image119.png"/><Relationship Id="rId9" Type="http://schemas.openxmlformats.org/officeDocument/2006/relationships/image" Target="../media/image1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13" Type="http://schemas.openxmlformats.org/officeDocument/2006/relationships/image" Target="../media/image139.png"/><Relationship Id="rId18" Type="http://schemas.openxmlformats.org/officeDocument/2006/relationships/image" Target="../media/image144.png"/><Relationship Id="rId3" Type="http://schemas.openxmlformats.org/officeDocument/2006/relationships/image" Target="../media/image129.png"/><Relationship Id="rId21" Type="http://schemas.openxmlformats.org/officeDocument/2006/relationships/image" Target="../media/image147.png"/><Relationship Id="rId7" Type="http://schemas.openxmlformats.org/officeDocument/2006/relationships/image" Target="../media/image133.png"/><Relationship Id="rId12" Type="http://schemas.openxmlformats.org/officeDocument/2006/relationships/image" Target="../media/image138.png"/><Relationship Id="rId17" Type="http://schemas.openxmlformats.org/officeDocument/2006/relationships/image" Target="../media/image143.png"/><Relationship Id="rId25" Type="http://schemas.openxmlformats.org/officeDocument/2006/relationships/image" Target="../media/image22.png"/><Relationship Id="rId2" Type="http://schemas.openxmlformats.org/officeDocument/2006/relationships/image" Target="../media/image128.png"/><Relationship Id="rId16" Type="http://schemas.openxmlformats.org/officeDocument/2006/relationships/image" Target="../media/image142.png"/><Relationship Id="rId20" Type="http://schemas.openxmlformats.org/officeDocument/2006/relationships/image" Target="../media/image14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2.png"/><Relationship Id="rId11" Type="http://schemas.openxmlformats.org/officeDocument/2006/relationships/image" Target="../media/image137.png"/><Relationship Id="rId24" Type="http://schemas.openxmlformats.org/officeDocument/2006/relationships/image" Target="../media/image150.png"/><Relationship Id="rId5" Type="http://schemas.openxmlformats.org/officeDocument/2006/relationships/image" Target="../media/image131.png"/><Relationship Id="rId15" Type="http://schemas.openxmlformats.org/officeDocument/2006/relationships/image" Target="../media/image141.png"/><Relationship Id="rId23" Type="http://schemas.openxmlformats.org/officeDocument/2006/relationships/image" Target="../media/image149.png"/><Relationship Id="rId10" Type="http://schemas.openxmlformats.org/officeDocument/2006/relationships/image" Target="../media/image136.png"/><Relationship Id="rId19" Type="http://schemas.openxmlformats.org/officeDocument/2006/relationships/image" Target="../media/image145.png"/><Relationship Id="rId4" Type="http://schemas.openxmlformats.org/officeDocument/2006/relationships/image" Target="../media/image130.png"/><Relationship Id="rId9" Type="http://schemas.openxmlformats.org/officeDocument/2006/relationships/image" Target="../media/image135.png"/><Relationship Id="rId14" Type="http://schemas.openxmlformats.org/officeDocument/2006/relationships/image" Target="../media/image140.png"/><Relationship Id="rId22" Type="http://schemas.openxmlformats.org/officeDocument/2006/relationships/image" Target="../media/image14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13" Type="http://schemas.openxmlformats.org/officeDocument/2006/relationships/image" Target="../media/image161.png"/><Relationship Id="rId3" Type="http://schemas.openxmlformats.org/officeDocument/2006/relationships/image" Target="../media/image152.png"/><Relationship Id="rId7" Type="http://schemas.openxmlformats.org/officeDocument/2006/relationships/image" Target="../media/image155.png"/><Relationship Id="rId12" Type="http://schemas.openxmlformats.org/officeDocument/2006/relationships/image" Target="../media/image160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4.png"/><Relationship Id="rId11" Type="http://schemas.openxmlformats.org/officeDocument/2006/relationships/image" Target="../media/image159.png"/><Relationship Id="rId5" Type="http://schemas.openxmlformats.org/officeDocument/2006/relationships/image" Target="../media/image153.png"/><Relationship Id="rId15" Type="http://schemas.openxmlformats.org/officeDocument/2006/relationships/image" Target="../media/image22.png"/><Relationship Id="rId10" Type="http://schemas.openxmlformats.org/officeDocument/2006/relationships/image" Target="../media/image158.png"/><Relationship Id="rId4" Type="http://schemas.openxmlformats.org/officeDocument/2006/relationships/image" Target="../media/image55.png"/><Relationship Id="rId9" Type="http://schemas.openxmlformats.org/officeDocument/2006/relationships/image" Target="../media/image157.png"/><Relationship Id="rId14" Type="http://schemas.openxmlformats.org/officeDocument/2006/relationships/image" Target="../media/image16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13" Type="http://schemas.openxmlformats.org/officeDocument/2006/relationships/image" Target="../media/image22.png"/><Relationship Id="rId3" Type="http://schemas.openxmlformats.org/officeDocument/2006/relationships/image" Target="../media/image163.png"/><Relationship Id="rId7" Type="http://schemas.openxmlformats.org/officeDocument/2006/relationships/image" Target="../media/image167.png"/><Relationship Id="rId12" Type="http://schemas.openxmlformats.org/officeDocument/2006/relationships/image" Target="../media/image17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6.png"/><Relationship Id="rId11" Type="http://schemas.openxmlformats.org/officeDocument/2006/relationships/image" Target="../media/image171.png"/><Relationship Id="rId5" Type="http://schemas.openxmlformats.org/officeDocument/2006/relationships/image" Target="../media/image165.png"/><Relationship Id="rId10" Type="http://schemas.openxmlformats.org/officeDocument/2006/relationships/image" Target="../media/image170.png"/><Relationship Id="rId4" Type="http://schemas.openxmlformats.org/officeDocument/2006/relationships/image" Target="../media/image164.png"/><Relationship Id="rId9" Type="http://schemas.openxmlformats.org/officeDocument/2006/relationships/image" Target="../media/image16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176.png"/><Relationship Id="rId4" Type="http://schemas.openxmlformats.org/officeDocument/2006/relationships/image" Target="../media/image17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13" Type="http://schemas.openxmlformats.org/officeDocument/2006/relationships/image" Target="../media/image189.png"/><Relationship Id="rId3" Type="http://schemas.openxmlformats.org/officeDocument/2006/relationships/image" Target="../media/image179.png"/><Relationship Id="rId7" Type="http://schemas.openxmlformats.org/officeDocument/2006/relationships/image" Target="../media/image183.png"/><Relationship Id="rId12" Type="http://schemas.openxmlformats.org/officeDocument/2006/relationships/image" Target="../media/image188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2.png"/><Relationship Id="rId11" Type="http://schemas.openxmlformats.org/officeDocument/2006/relationships/image" Target="../media/image187.png"/><Relationship Id="rId5" Type="http://schemas.openxmlformats.org/officeDocument/2006/relationships/image" Target="../media/image181.png"/><Relationship Id="rId10" Type="http://schemas.openxmlformats.org/officeDocument/2006/relationships/image" Target="../media/image186.png"/><Relationship Id="rId4" Type="http://schemas.openxmlformats.org/officeDocument/2006/relationships/image" Target="../media/image180.png"/><Relationship Id="rId9" Type="http://schemas.openxmlformats.org/officeDocument/2006/relationships/image" Target="../media/image185.png"/><Relationship Id="rId1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png"/><Relationship Id="rId13" Type="http://schemas.openxmlformats.org/officeDocument/2006/relationships/image" Target="../media/image22.png"/><Relationship Id="rId3" Type="http://schemas.openxmlformats.org/officeDocument/2006/relationships/image" Target="../media/image191.png"/><Relationship Id="rId7" Type="http://schemas.openxmlformats.org/officeDocument/2006/relationships/image" Target="../media/image195.png"/><Relationship Id="rId12" Type="http://schemas.openxmlformats.org/officeDocument/2006/relationships/image" Target="../media/image20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4.png"/><Relationship Id="rId11" Type="http://schemas.openxmlformats.org/officeDocument/2006/relationships/image" Target="../media/image199.png"/><Relationship Id="rId5" Type="http://schemas.openxmlformats.org/officeDocument/2006/relationships/image" Target="../media/image193.png"/><Relationship Id="rId10" Type="http://schemas.openxmlformats.org/officeDocument/2006/relationships/image" Target="../media/image198.png"/><Relationship Id="rId4" Type="http://schemas.openxmlformats.org/officeDocument/2006/relationships/image" Target="../media/image192.png"/><Relationship Id="rId9" Type="http://schemas.openxmlformats.org/officeDocument/2006/relationships/image" Target="../media/image19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rch2o.com/10-worst-building-collapses-in-the-world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png"/><Relationship Id="rId7" Type="http://schemas.openxmlformats.org/officeDocument/2006/relationships/image" Target="../media/image22.png"/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7.png"/><Relationship Id="rId5" Type="http://schemas.openxmlformats.org/officeDocument/2006/relationships/image" Target="../media/image206.png"/><Relationship Id="rId4" Type="http://schemas.openxmlformats.org/officeDocument/2006/relationships/image" Target="../media/image20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4.png"/><Relationship Id="rId3" Type="http://schemas.openxmlformats.org/officeDocument/2006/relationships/image" Target="../media/image209.png"/><Relationship Id="rId7" Type="http://schemas.openxmlformats.org/officeDocument/2006/relationships/image" Target="../media/image213.png"/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2.png"/><Relationship Id="rId5" Type="http://schemas.openxmlformats.org/officeDocument/2006/relationships/image" Target="../media/image211.png"/><Relationship Id="rId4" Type="http://schemas.openxmlformats.org/officeDocument/2006/relationships/image" Target="../media/image2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png"/><Relationship Id="rId3" Type="http://schemas.openxmlformats.org/officeDocument/2006/relationships/image" Target="../media/image216.png"/><Relationship Id="rId7" Type="http://schemas.openxmlformats.org/officeDocument/2006/relationships/image" Target="../media/image220.png"/><Relationship Id="rId2" Type="http://schemas.openxmlformats.org/officeDocument/2006/relationships/image" Target="../media/image2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9.png"/><Relationship Id="rId5" Type="http://schemas.openxmlformats.org/officeDocument/2006/relationships/image" Target="../media/image218.png"/><Relationship Id="rId10" Type="http://schemas.openxmlformats.org/officeDocument/2006/relationships/image" Target="../media/image22.png"/><Relationship Id="rId4" Type="http://schemas.openxmlformats.org/officeDocument/2006/relationships/image" Target="../media/image217.png"/><Relationship Id="rId9" Type="http://schemas.openxmlformats.org/officeDocument/2006/relationships/image" Target="../media/image2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23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youtu.be/4AZkHthJzZI" TargetMode="External"/><Relationship Id="rId4" Type="http://schemas.openxmlformats.org/officeDocument/2006/relationships/hyperlink" Target="https://youtu.be/CasrjYhZB1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22.png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56.png"/><Relationship Id="rId26" Type="http://schemas.openxmlformats.org/officeDocument/2006/relationships/image" Target="../media/image22.png"/><Relationship Id="rId3" Type="http://schemas.openxmlformats.org/officeDocument/2006/relationships/image" Target="../media/image42.png"/><Relationship Id="rId21" Type="http://schemas.openxmlformats.org/officeDocument/2006/relationships/image" Target="../media/image59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5.png"/><Relationship Id="rId25" Type="http://schemas.openxmlformats.org/officeDocument/2006/relationships/image" Target="../media/image41.png"/><Relationship Id="rId2" Type="http://schemas.openxmlformats.org/officeDocument/2006/relationships/image" Target="../media/image27.png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24" Type="http://schemas.openxmlformats.org/officeDocument/2006/relationships/image" Target="../media/image62.png"/><Relationship Id="rId5" Type="http://schemas.openxmlformats.org/officeDocument/2006/relationships/image" Target="../media/image44.png"/><Relationship Id="rId15" Type="http://schemas.openxmlformats.org/officeDocument/2006/relationships/image" Target="../media/image53.png"/><Relationship Id="rId23" Type="http://schemas.openxmlformats.org/officeDocument/2006/relationships/image" Target="../media/image61.png"/><Relationship Id="rId10" Type="http://schemas.openxmlformats.org/officeDocument/2006/relationships/image" Target="../media/image49.png"/><Relationship Id="rId19" Type="http://schemas.openxmlformats.org/officeDocument/2006/relationships/image" Target="../media/image57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36.png"/><Relationship Id="rId22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18" Type="http://schemas.openxmlformats.org/officeDocument/2006/relationships/image" Target="../media/image81.png"/><Relationship Id="rId26" Type="http://schemas.openxmlformats.org/officeDocument/2006/relationships/image" Target="../media/image22.png"/><Relationship Id="rId3" Type="http://schemas.openxmlformats.org/officeDocument/2006/relationships/image" Target="../media/image66.png"/><Relationship Id="rId21" Type="http://schemas.openxmlformats.org/officeDocument/2006/relationships/image" Target="../media/image83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17" Type="http://schemas.openxmlformats.org/officeDocument/2006/relationships/image" Target="../media/image80.png"/><Relationship Id="rId25" Type="http://schemas.openxmlformats.org/officeDocument/2006/relationships/image" Target="../media/image87.png"/><Relationship Id="rId2" Type="http://schemas.openxmlformats.org/officeDocument/2006/relationships/image" Target="../media/image65.png"/><Relationship Id="rId16" Type="http://schemas.openxmlformats.org/officeDocument/2006/relationships/image" Target="../media/image79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24" Type="http://schemas.openxmlformats.org/officeDocument/2006/relationships/image" Target="../media/image86.png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23" Type="http://schemas.openxmlformats.org/officeDocument/2006/relationships/image" Target="../media/image85.png"/><Relationship Id="rId10" Type="http://schemas.openxmlformats.org/officeDocument/2006/relationships/image" Target="../media/image73.png"/><Relationship Id="rId19" Type="http://schemas.openxmlformats.org/officeDocument/2006/relationships/image" Target="../media/image82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Relationship Id="rId22" Type="http://schemas.openxmlformats.org/officeDocument/2006/relationships/image" Target="../media/image84.png"/><Relationship Id="rId27" Type="http://schemas.openxmlformats.org/officeDocument/2006/relationships/image" Target="../media/image8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3" Type="http://schemas.openxmlformats.org/officeDocument/2006/relationships/image" Target="../media/image90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2" Type="http://schemas.openxmlformats.org/officeDocument/2006/relationships/image" Target="../media/image89.png"/><Relationship Id="rId16" Type="http://schemas.openxmlformats.org/officeDocument/2006/relationships/image" Target="../media/image10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11" Type="http://schemas.openxmlformats.org/officeDocument/2006/relationships/image" Target="../media/image97.png"/><Relationship Id="rId5" Type="http://schemas.openxmlformats.org/officeDocument/2006/relationships/image" Target="../media/image92.jpg"/><Relationship Id="rId15" Type="http://schemas.openxmlformats.org/officeDocument/2006/relationships/image" Target="../media/image101.png"/><Relationship Id="rId10" Type="http://schemas.openxmlformats.org/officeDocument/2006/relationships/image" Target="../media/image96.png"/><Relationship Id="rId4" Type="http://schemas.openxmlformats.org/officeDocument/2006/relationships/image" Target="../media/image91.png"/><Relationship Id="rId9" Type="http://schemas.openxmlformats.org/officeDocument/2006/relationships/image" Target="../media/image95.png"/><Relationship Id="rId14" Type="http://schemas.openxmlformats.org/officeDocument/2006/relationships/image" Target="../media/image10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F48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08519" y="6394703"/>
            <a:ext cx="1307592" cy="2895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00800" y="6356603"/>
            <a:ext cx="2150745" cy="364490"/>
          </a:xfrm>
          <a:custGeom>
            <a:avLst/>
            <a:gdLst/>
            <a:ahLst/>
            <a:cxnLst/>
            <a:rect l="l" t="t" r="r" b="b"/>
            <a:pathLst>
              <a:path w="2150745" h="364490">
                <a:moveTo>
                  <a:pt x="0" y="364236"/>
                </a:moveTo>
                <a:lnTo>
                  <a:pt x="2150363" y="364236"/>
                </a:lnTo>
                <a:lnTo>
                  <a:pt x="2150363" y="0"/>
                </a:lnTo>
                <a:lnTo>
                  <a:pt x="0" y="0"/>
                </a:lnTo>
                <a:lnTo>
                  <a:pt x="0" y="364236"/>
                </a:lnTo>
                <a:close/>
              </a:path>
            </a:pathLst>
          </a:custGeom>
          <a:solidFill>
            <a:srgbClr val="0F48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5800" y="1121663"/>
            <a:ext cx="7772400" cy="2388235"/>
          </a:xfrm>
          <a:custGeom>
            <a:avLst/>
            <a:gdLst/>
            <a:ahLst/>
            <a:cxnLst/>
            <a:rect l="l" t="t" r="r" b="b"/>
            <a:pathLst>
              <a:path w="7772400" h="2388235">
                <a:moveTo>
                  <a:pt x="0" y="2388107"/>
                </a:moveTo>
                <a:lnTo>
                  <a:pt x="7772400" y="2388107"/>
                </a:lnTo>
                <a:lnTo>
                  <a:pt x="7772400" y="0"/>
                </a:lnTo>
                <a:lnTo>
                  <a:pt x="0" y="0"/>
                </a:lnTo>
                <a:lnTo>
                  <a:pt x="0" y="2388107"/>
                </a:lnTo>
                <a:close/>
              </a:path>
            </a:pathLst>
          </a:custGeom>
          <a:solidFill>
            <a:srgbClr val="0F48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91589" y="1726057"/>
            <a:ext cx="6035040" cy="9159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72257" y="2548712"/>
            <a:ext cx="4332859" cy="9162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34744" y="3578605"/>
            <a:ext cx="1531238" cy="3657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34744" y="3997705"/>
            <a:ext cx="329184" cy="3657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91894" y="3997705"/>
            <a:ext cx="5324729" cy="3657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91894" y="4290009"/>
            <a:ext cx="1745487" cy="3660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34744" y="4711319"/>
            <a:ext cx="329184" cy="3657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91894" y="4711319"/>
            <a:ext cx="4506213" cy="3657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64786" y="6448653"/>
            <a:ext cx="690943" cy="18318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9412" y="365759"/>
            <a:ext cx="7886700" cy="767080"/>
          </a:xfrm>
          <a:custGeom>
            <a:avLst/>
            <a:gdLst/>
            <a:ahLst/>
            <a:cxnLst/>
            <a:rect l="l" t="t" r="r" b="b"/>
            <a:pathLst>
              <a:path w="7886700" h="767080">
                <a:moveTo>
                  <a:pt x="0" y="766572"/>
                </a:moveTo>
                <a:lnTo>
                  <a:pt x="7886700" y="766572"/>
                </a:lnTo>
                <a:lnTo>
                  <a:pt x="7886700" y="0"/>
                </a:lnTo>
                <a:lnTo>
                  <a:pt x="0" y="0"/>
                </a:lnTo>
                <a:lnTo>
                  <a:pt x="0" y="766572"/>
                </a:lnTo>
                <a:close/>
              </a:path>
            </a:pathLst>
          </a:custGeom>
          <a:solidFill>
            <a:srgbClr val="0F48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0242" y="380365"/>
            <a:ext cx="5999099" cy="6720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48842" y="1676095"/>
            <a:ext cx="7622921" cy="427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8842" y="2060701"/>
            <a:ext cx="6212459" cy="4267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8842" y="2444750"/>
            <a:ext cx="2126742" cy="4267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06016" y="2898901"/>
            <a:ext cx="5260467" cy="3657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406016" y="3290951"/>
            <a:ext cx="4162805" cy="3657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34584" y="3290951"/>
            <a:ext cx="1490471" cy="3657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07542" y="1646631"/>
            <a:ext cx="589915" cy="25165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1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272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204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2800" spc="-5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48842" y="3740530"/>
            <a:ext cx="7535799" cy="4267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48842" y="4124274"/>
            <a:ext cx="784352" cy="4270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37080" y="4124274"/>
            <a:ext cx="219456" cy="4270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46808" y="4124274"/>
            <a:ext cx="6511925" cy="4270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64786" y="6448653"/>
            <a:ext cx="690943" cy="18318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9412" y="365759"/>
            <a:ext cx="7886700" cy="767080"/>
          </a:xfrm>
          <a:custGeom>
            <a:avLst/>
            <a:gdLst/>
            <a:ahLst/>
            <a:cxnLst/>
            <a:rect l="l" t="t" r="r" b="b"/>
            <a:pathLst>
              <a:path w="7886700" h="767080">
                <a:moveTo>
                  <a:pt x="0" y="766572"/>
                </a:moveTo>
                <a:lnTo>
                  <a:pt x="7886700" y="766572"/>
                </a:lnTo>
                <a:lnTo>
                  <a:pt x="7886700" y="0"/>
                </a:lnTo>
                <a:lnTo>
                  <a:pt x="0" y="0"/>
                </a:lnTo>
                <a:lnTo>
                  <a:pt x="0" y="766572"/>
                </a:lnTo>
                <a:close/>
              </a:path>
            </a:pathLst>
          </a:custGeom>
          <a:solidFill>
            <a:srgbClr val="0F48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0242" y="380365"/>
            <a:ext cx="1704848" cy="6720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48842" y="1676095"/>
            <a:ext cx="6788784" cy="427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06016" y="2130805"/>
            <a:ext cx="852589" cy="3657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06016" y="2522473"/>
            <a:ext cx="2027427" cy="3657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06016" y="2915742"/>
            <a:ext cx="873353" cy="3660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48842" y="3365627"/>
            <a:ext cx="6883527" cy="4267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06016" y="3819778"/>
            <a:ext cx="1008037" cy="3657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06016" y="4212920"/>
            <a:ext cx="809345" cy="3660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48842" y="4662804"/>
            <a:ext cx="6795008" cy="42671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06016" y="5116957"/>
            <a:ext cx="1001839" cy="36575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07542" y="1611933"/>
            <a:ext cx="589915" cy="426021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2800" spc="-5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235"/>
              </a:spcBef>
            </a:pPr>
            <a:r>
              <a:rPr sz="2400" dirty="0">
                <a:latin typeface="Arial"/>
                <a:cs typeface="Arial"/>
              </a:rPr>
              <a:t>•</a:t>
            </a:r>
          </a:p>
          <a:p>
            <a:pPr marR="5080" algn="r">
              <a:lnSpc>
                <a:spcPct val="100000"/>
              </a:lnSpc>
              <a:spcBef>
                <a:spcPts val="204"/>
              </a:spcBef>
            </a:pPr>
            <a:r>
              <a:rPr sz="2400" dirty="0">
                <a:latin typeface="Arial"/>
                <a:cs typeface="Arial"/>
              </a:rPr>
              <a:t>•</a:t>
            </a:r>
          </a:p>
          <a:p>
            <a:pPr marR="5080" algn="r">
              <a:lnSpc>
                <a:spcPct val="100000"/>
              </a:lnSpc>
              <a:spcBef>
                <a:spcPts val="215"/>
              </a:spcBef>
            </a:pPr>
            <a:r>
              <a:rPr sz="2400" dirty="0">
                <a:latin typeface="Arial"/>
                <a:cs typeface="Arial"/>
              </a:rPr>
              <a:t>•</a:t>
            </a: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2800" spc="-5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234"/>
              </a:spcBef>
            </a:pPr>
            <a:r>
              <a:rPr sz="2400" dirty="0">
                <a:latin typeface="Arial"/>
                <a:cs typeface="Arial"/>
              </a:rPr>
              <a:t>•</a:t>
            </a:r>
          </a:p>
          <a:p>
            <a:pPr marL="469900">
              <a:lnSpc>
                <a:spcPct val="100000"/>
              </a:lnSpc>
              <a:spcBef>
                <a:spcPts val="215"/>
              </a:spcBef>
            </a:pPr>
            <a:r>
              <a:rPr sz="2400" dirty="0">
                <a:latin typeface="Arial"/>
                <a:cs typeface="Arial"/>
              </a:rPr>
              <a:t>•</a:t>
            </a: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2800" spc="-5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229"/>
              </a:spcBef>
            </a:pPr>
            <a:r>
              <a:rPr sz="2400" dirty="0">
                <a:latin typeface="Arial"/>
                <a:cs typeface="Arial"/>
              </a:rPr>
              <a:t>•</a:t>
            </a:r>
          </a:p>
          <a:p>
            <a:pPr marL="469900">
              <a:lnSpc>
                <a:spcPct val="100000"/>
              </a:lnSpc>
              <a:spcBef>
                <a:spcPts val="204"/>
              </a:spcBef>
            </a:pPr>
            <a:r>
              <a:rPr sz="2400" dirty="0">
                <a:latin typeface="Arial"/>
                <a:cs typeface="Arial"/>
              </a:rPr>
              <a:t>•</a:t>
            </a:r>
          </a:p>
        </p:txBody>
      </p:sp>
      <p:sp>
        <p:nvSpPr>
          <p:cNvPr id="14" name="object 14"/>
          <p:cNvSpPr/>
          <p:nvPr/>
        </p:nvSpPr>
        <p:spPr>
          <a:xfrm>
            <a:off x="1406016" y="5508345"/>
            <a:ext cx="1001839" cy="36606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5" name="object 15"/>
          <p:cNvSpPr/>
          <p:nvPr/>
        </p:nvSpPr>
        <p:spPr>
          <a:xfrm>
            <a:off x="4264786" y="6448653"/>
            <a:ext cx="690943" cy="18318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9412" y="365759"/>
            <a:ext cx="7886700" cy="767080"/>
          </a:xfrm>
          <a:custGeom>
            <a:avLst/>
            <a:gdLst/>
            <a:ahLst/>
            <a:cxnLst/>
            <a:rect l="l" t="t" r="r" b="b"/>
            <a:pathLst>
              <a:path w="7886700" h="767080">
                <a:moveTo>
                  <a:pt x="0" y="766572"/>
                </a:moveTo>
                <a:lnTo>
                  <a:pt x="7886700" y="766572"/>
                </a:lnTo>
                <a:lnTo>
                  <a:pt x="7886700" y="0"/>
                </a:lnTo>
                <a:lnTo>
                  <a:pt x="0" y="0"/>
                </a:lnTo>
                <a:lnTo>
                  <a:pt x="0" y="766572"/>
                </a:lnTo>
                <a:close/>
              </a:path>
            </a:pathLst>
          </a:custGeom>
          <a:solidFill>
            <a:srgbClr val="0F48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0242" y="380365"/>
            <a:ext cx="6829171" cy="6720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48842" y="1612341"/>
            <a:ext cx="1519173" cy="3980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06016" y="1970227"/>
            <a:ext cx="6471031" cy="3355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06016" y="2205482"/>
            <a:ext cx="1031595" cy="3352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48842" y="2549905"/>
            <a:ext cx="1792605" cy="3977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92070" y="2549905"/>
            <a:ext cx="1079245" cy="3977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06016" y="2908045"/>
            <a:ext cx="910691" cy="3352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86685" y="2908045"/>
            <a:ext cx="170687" cy="3352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72029" y="2908045"/>
            <a:ext cx="887221" cy="3352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32505" y="2908045"/>
            <a:ext cx="5337302" cy="3352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06016" y="3142437"/>
            <a:ext cx="860907" cy="33558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63217" y="3454019"/>
            <a:ext cx="1205661" cy="28955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59354" y="3454019"/>
            <a:ext cx="153162" cy="28955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63217" y="3720719"/>
            <a:ext cx="998346" cy="28956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63217" y="3985895"/>
            <a:ext cx="1444625" cy="28956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63217" y="4252595"/>
            <a:ext cx="555142" cy="28956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29942" y="4252595"/>
            <a:ext cx="2485898" cy="28956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48842" y="4551553"/>
            <a:ext cx="1359916" cy="39776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06016" y="4911216"/>
            <a:ext cx="1596898" cy="33527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80105" y="4911216"/>
            <a:ext cx="179831" cy="33527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970022" y="4911216"/>
            <a:ext cx="1544320" cy="33527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863217" y="5222113"/>
            <a:ext cx="2393950" cy="28955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07542" y="1584451"/>
            <a:ext cx="1024255" cy="41929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970"/>
              </a:lnSpc>
              <a:spcBef>
                <a:spcPts val="105"/>
              </a:spcBef>
            </a:pPr>
            <a:r>
              <a:rPr sz="260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  <a:p>
            <a:pPr marL="469900">
              <a:lnSpc>
                <a:spcPts val="2490"/>
              </a:lnSpc>
            </a:pPr>
            <a:r>
              <a:rPr sz="2200" spc="-5" dirty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2970"/>
              </a:lnSpc>
              <a:spcBef>
                <a:spcPts val="1914"/>
              </a:spcBef>
            </a:pPr>
            <a:r>
              <a:rPr sz="260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  <a:p>
            <a:pPr marL="469900">
              <a:lnSpc>
                <a:spcPts val="2490"/>
              </a:lnSpc>
            </a:pPr>
            <a:r>
              <a:rPr sz="2200" spc="-5" dirty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  <a:p>
            <a:pPr marR="5080" algn="r">
              <a:lnSpc>
                <a:spcPts val="2190"/>
              </a:lnSpc>
              <a:spcBef>
                <a:spcPts val="1670"/>
              </a:spcBef>
            </a:pPr>
            <a:r>
              <a:rPr sz="1900" spc="-5" dirty="0"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  <a:p>
            <a:pPr marR="5080" algn="r">
              <a:lnSpc>
                <a:spcPts val="2095"/>
              </a:lnSpc>
            </a:pPr>
            <a:r>
              <a:rPr sz="1900" spc="-5" dirty="0"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  <a:p>
            <a:pPr marR="5080" algn="r">
              <a:lnSpc>
                <a:spcPts val="2095"/>
              </a:lnSpc>
            </a:pPr>
            <a:r>
              <a:rPr sz="1900" spc="-5" dirty="0"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  <a:p>
            <a:pPr marR="5080" algn="r">
              <a:lnSpc>
                <a:spcPts val="2190"/>
              </a:lnSpc>
            </a:pPr>
            <a:r>
              <a:rPr sz="1900" spc="-5" dirty="0"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ts val="2980"/>
              </a:lnSpc>
              <a:spcBef>
                <a:spcPts val="60"/>
              </a:spcBef>
            </a:pPr>
            <a:r>
              <a:rPr sz="260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  <a:p>
            <a:pPr marL="469900">
              <a:lnSpc>
                <a:spcPts val="2410"/>
              </a:lnSpc>
            </a:pPr>
            <a:r>
              <a:rPr sz="2200" spc="-5" dirty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  <a:p>
            <a:pPr marL="926465">
              <a:lnSpc>
                <a:spcPts val="2095"/>
              </a:lnSpc>
            </a:pPr>
            <a:r>
              <a:rPr sz="1900" spc="-5" dirty="0"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  <a:p>
            <a:pPr marL="926465">
              <a:lnSpc>
                <a:spcPts val="2185"/>
              </a:lnSpc>
            </a:pPr>
            <a:r>
              <a:rPr sz="1900" spc="-5" dirty="0"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863217" y="5487314"/>
            <a:ext cx="4292600" cy="28955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264786" y="6448653"/>
            <a:ext cx="690943" cy="18318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9412" y="365759"/>
            <a:ext cx="7886700" cy="767080"/>
          </a:xfrm>
          <a:custGeom>
            <a:avLst/>
            <a:gdLst/>
            <a:ahLst/>
            <a:cxnLst/>
            <a:rect l="l" t="t" r="r" b="b"/>
            <a:pathLst>
              <a:path w="7886700" h="767080">
                <a:moveTo>
                  <a:pt x="0" y="766572"/>
                </a:moveTo>
                <a:lnTo>
                  <a:pt x="7886700" y="766572"/>
                </a:lnTo>
                <a:lnTo>
                  <a:pt x="7886700" y="0"/>
                </a:lnTo>
                <a:lnTo>
                  <a:pt x="0" y="0"/>
                </a:lnTo>
                <a:lnTo>
                  <a:pt x="0" y="766572"/>
                </a:lnTo>
                <a:close/>
              </a:path>
            </a:pathLst>
          </a:custGeom>
          <a:solidFill>
            <a:srgbClr val="0F48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0242" y="380365"/>
            <a:ext cx="7031228" cy="6720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48842" y="1676095"/>
            <a:ext cx="1097280" cy="427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26641" y="1676095"/>
            <a:ext cx="219456" cy="4270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36750" y="1676095"/>
            <a:ext cx="5318886" cy="4270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48842" y="2187194"/>
            <a:ext cx="3202686" cy="4267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06016" y="2641345"/>
            <a:ext cx="2140966" cy="3657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06016" y="3034233"/>
            <a:ext cx="1291336" cy="3660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06016" y="3426586"/>
            <a:ext cx="916025" cy="3657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06016" y="3819778"/>
            <a:ext cx="1257871" cy="3657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06016" y="4212920"/>
            <a:ext cx="636016" cy="36606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06016" y="4604892"/>
            <a:ext cx="781265" cy="36576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06016" y="4998084"/>
            <a:ext cx="1462150" cy="36576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07542" y="1561936"/>
            <a:ext cx="589915" cy="430847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2800" spc="-5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2800" spc="-5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234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215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204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215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219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204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215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2800" spc="-5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48842" y="5447385"/>
            <a:ext cx="3715512" cy="42702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64786" y="6448653"/>
            <a:ext cx="690943" cy="18318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F48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08519" y="6394703"/>
            <a:ext cx="1307592" cy="2895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00800" y="6356603"/>
            <a:ext cx="2150745" cy="364490"/>
          </a:xfrm>
          <a:custGeom>
            <a:avLst/>
            <a:gdLst/>
            <a:ahLst/>
            <a:cxnLst/>
            <a:rect l="l" t="t" r="r" b="b"/>
            <a:pathLst>
              <a:path w="2150745" h="364490">
                <a:moveTo>
                  <a:pt x="0" y="364236"/>
                </a:moveTo>
                <a:lnTo>
                  <a:pt x="2150363" y="364236"/>
                </a:lnTo>
                <a:lnTo>
                  <a:pt x="2150363" y="0"/>
                </a:lnTo>
                <a:lnTo>
                  <a:pt x="0" y="0"/>
                </a:lnTo>
                <a:lnTo>
                  <a:pt x="0" y="364236"/>
                </a:lnTo>
                <a:close/>
              </a:path>
            </a:pathLst>
          </a:custGeom>
          <a:solidFill>
            <a:srgbClr val="0F48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5800" y="1121663"/>
            <a:ext cx="7772400" cy="2388235"/>
          </a:xfrm>
          <a:custGeom>
            <a:avLst/>
            <a:gdLst/>
            <a:ahLst/>
            <a:cxnLst/>
            <a:rect l="l" t="t" r="r" b="b"/>
            <a:pathLst>
              <a:path w="7772400" h="2388235">
                <a:moveTo>
                  <a:pt x="0" y="2388107"/>
                </a:moveTo>
                <a:lnTo>
                  <a:pt x="7772400" y="2388107"/>
                </a:lnTo>
                <a:lnTo>
                  <a:pt x="7772400" y="0"/>
                </a:lnTo>
                <a:lnTo>
                  <a:pt x="0" y="0"/>
                </a:lnTo>
                <a:lnTo>
                  <a:pt x="0" y="2388107"/>
                </a:lnTo>
                <a:close/>
              </a:path>
            </a:pathLst>
          </a:custGeom>
          <a:solidFill>
            <a:srgbClr val="0F48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08278" y="2548712"/>
            <a:ext cx="7468108" cy="9162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29507" y="3560317"/>
            <a:ext cx="1400175" cy="3352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34744" y="3921505"/>
            <a:ext cx="299466" cy="3352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91894" y="3921505"/>
            <a:ext cx="6358889" cy="3352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91894" y="4156278"/>
            <a:ext cx="1684401" cy="3355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34744" y="4517771"/>
            <a:ext cx="299466" cy="3352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91894" y="4517771"/>
            <a:ext cx="2881630" cy="3352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58334" y="4517771"/>
            <a:ext cx="179832" cy="3352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48251" y="4517771"/>
            <a:ext cx="2870962" cy="3352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91894" y="4752466"/>
            <a:ext cx="958342" cy="3352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264786" y="6448653"/>
            <a:ext cx="690943" cy="18318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9412" y="365759"/>
            <a:ext cx="7886700" cy="767080"/>
          </a:xfrm>
          <a:custGeom>
            <a:avLst/>
            <a:gdLst/>
            <a:ahLst/>
            <a:cxnLst/>
            <a:rect l="l" t="t" r="r" b="b"/>
            <a:pathLst>
              <a:path w="7886700" h="767080">
                <a:moveTo>
                  <a:pt x="0" y="766572"/>
                </a:moveTo>
                <a:lnTo>
                  <a:pt x="7886700" y="766572"/>
                </a:lnTo>
                <a:lnTo>
                  <a:pt x="7886700" y="0"/>
                </a:lnTo>
                <a:lnTo>
                  <a:pt x="0" y="0"/>
                </a:lnTo>
                <a:lnTo>
                  <a:pt x="0" y="766572"/>
                </a:lnTo>
                <a:close/>
              </a:path>
            </a:pathLst>
          </a:custGeom>
          <a:solidFill>
            <a:srgbClr val="0F48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0242" y="413893"/>
            <a:ext cx="725043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48842" y="1676095"/>
            <a:ext cx="1725295" cy="427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8842" y="2187194"/>
            <a:ext cx="4625848" cy="4267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07542" y="1561936"/>
            <a:ext cx="149860" cy="155829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2800" spc="-5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2800" spc="-5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2800" spc="-5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48842" y="2697733"/>
            <a:ext cx="6489954" cy="4267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64786" y="6448653"/>
            <a:ext cx="690943" cy="1831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9412" y="365759"/>
            <a:ext cx="7886700" cy="767080"/>
          </a:xfrm>
          <a:custGeom>
            <a:avLst/>
            <a:gdLst/>
            <a:ahLst/>
            <a:cxnLst/>
            <a:rect l="l" t="t" r="r" b="b"/>
            <a:pathLst>
              <a:path w="7886700" h="767080">
                <a:moveTo>
                  <a:pt x="0" y="766572"/>
                </a:moveTo>
                <a:lnTo>
                  <a:pt x="7886700" y="766572"/>
                </a:lnTo>
                <a:lnTo>
                  <a:pt x="7886700" y="0"/>
                </a:lnTo>
                <a:lnTo>
                  <a:pt x="0" y="0"/>
                </a:lnTo>
                <a:lnTo>
                  <a:pt x="0" y="766572"/>
                </a:lnTo>
                <a:close/>
              </a:path>
            </a:pathLst>
          </a:custGeom>
          <a:solidFill>
            <a:srgbClr val="0F48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0242" y="380365"/>
            <a:ext cx="2806700" cy="6720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07542" y="1646631"/>
            <a:ext cx="1498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48842" y="1676095"/>
            <a:ext cx="6327394" cy="427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64786" y="6448653"/>
            <a:ext cx="690943" cy="1831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9412" y="365759"/>
            <a:ext cx="7886700" cy="767080"/>
          </a:xfrm>
          <a:custGeom>
            <a:avLst/>
            <a:gdLst/>
            <a:ahLst/>
            <a:cxnLst/>
            <a:rect l="l" t="t" r="r" b="b"/>
            <a:pathLst>
              <a:path w="7886700" h="767080">
                <a:moveTo>
                  <a:pt x="0" y="766572"/>
                </a:moveTo>
                <a:lnTo>
                  <a:pt x="7886700" y="766572"/>
                </a:lnTo>
                <a:lnTo>
                  <a:pt x="7886700" y="0"/>
                </a:lnTo>
                <a:lnTo>
                  <a:pt x="0" y="0"/>
                </a:lnTo>
                <a:lnTo>
                  <a:pt x="0" y="766572"/>
                </a:lnTo>
                <a:close/>
              </a:path>
            </a:pathLst>
          </a:custGeom>
          <a:solidFill>
            <a:srgbClr val="0F48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0242" y="380365"/>
            <a:ext cx="2806700" cy="6720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48842" y="1636471"/>
            <a:ext cx="7196582" cy="427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8842" y="1978405"/>
            <a:ext cx="1487297" cy="4267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06016" y="2395982"/>
            <a:ext cx="2946273" cy="3657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06016" y="2751073"/>
            <a:ext cx="1282192" cy="3657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06016" y="3107385"/>
            <a:ext cx="2011172" cy="3660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06016" y="3464686"/>
            <a:ext cx="3156966" cy="3657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48842" y="3871595"/>
            <a:ext cx="6999985" cy="4267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48842" y="4212666"/>
            <a:ext cx="1592961" cy="4270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06016" y="4630801"/>
            <a:ext cx="1813941" cy="3657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07542" y="1607007"/>
            <a:ext cx="589915" cy="38531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R="5080" algn="r">
              <a:lnSpc>
                <a:spcPts val="2840"/>
              </a:lnSpc>
              <a:spcBef>
                <a:spcPts val="2635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R="5080" algn="r">
              <a:lnSpc>
                <a:spcPts val="2800"/>
              </a:lnSpc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R="5080" algn="r">
              <a:lnSpc>
                <a:spcPts val="2810"/>
              </a:lnSpc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R="5080" algn="r">
              <a:lnSpc>
                <a:spcPts val="2845"/>
              </a:lnSpc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2800" spc="-5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2635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2800" spc="-5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48842" y="5037709"/>
            <a:ext cx="7324217" cy="42672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48842" y="5378805"/>
            <a:ext cx="1442211" cy="42702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264786" y="6448653"/>
            <a:ext cx="690943" cy="1831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9412" y="365759"/>
            <a:ext cx="7886700" cy="767080"/>
          </a:xfrm>
          <a:custGeom>
            <a:avLst/>
            <a:gdLst/>
            <a:ahLst/>
            <a:cxnLst/>
            <a:rect l="l" t="t" r="r" b="b"/>
            <a:pathLst>
              <a:path w="7886700" h="767080">
                <a:moveTo>
                  <a:pt x="0" y="766572"/>
                </a:moveTo>
                <a:lnTo>
                  <a:pt x="7886700" y="766572"/>
                </a:lnTo>
                <a:lnTo>
                  <a:pt x="7886700" y="0"/>
                </a:lnTo>
                <a:lnTo>
                  <a:pt x="0" y="0"/>
                </a:lnTo>
                <a:lnTo>
                  <a:pt x="0" y="766572"/>
                </a:lnTo>
                <a:close/>
              </a:path>
            </a:pathLst>
          </a:custGeom>
          <a:solidFill>
            <a:srgbClr val="0F48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0242" y="380365"/>
            <a:ext cx="5133594" cy="6720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48842" y="1676095"/>
            <a:ext cx="7192645" cy="427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8842" y="2060701"/>
            <a:ext cx="3878961" cy="4267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8842" y="2571242"/>
            <a:ext cx="6702425" cy="4267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48842" y="2954985"/>
            <a:ext cx="7083044" cy="4270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48842" y="3339719"/>
            <a:ext cx="6183757" cy="4267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06016" y="3793871"/>
            <a:ext cx="1234782" cy="3657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06016" y="4187012"/>
            <a:ext cx="1928241" cy="3660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06016" y="4578984"/>
            <a:ext cx="1438656" cy="3657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06016" y="4972177"/>
            <a:ext cx="2269617" cy="3657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07542" y="1646631"/>
            <a:ext cx="589915" cy="40824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1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2715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219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204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215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215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406016" y="5365394"/>
            <a:ext cx="2291715" cy="36575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64786" y="6448653"/>
            <a:ext cx="690943" cy="18318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EAE578-53C7-4EBC-057D-DADA06A2F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44143"/>
            <a:ext cx="8229600" cy="830997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</a:rPr>
              <a:t>What went wrong?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2BA8F5-CC25-5574-D511-95E4F6443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144321"/>
            <a:ext cx="3673832" cy="25693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7D4CEF-E396-63CD-1D63-67A643C99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199" y="2144320"/>
            <a:ext cx="4146529" cy="25693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6F2FA4-DBDF-0ACB-3B2F-1E4B825C4D1A}"/>
              </a:ext>
            </a:extLst>
          </p:cNvPr>
          <p:cNvSpPr txBox="1"/>
          <p:nvPr/>
        </p:nvSpPr>
        <p:spPr>
          <a:xfrm>
            <a:off x="5334000" y="4713677"/>
            <a:ext cx="2709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Courtesy of NIR ELIAS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B836EE-8946-1434-4F74-D7E3171B1326}"/>
              </a:ext>
            </a:extLst>
          </p:cNvPr>
          <p:cNvSpPr txBox="1"/>
          <p:nvPr/>
        </p:nvSpPr>
        <p:spPr>
          <a:xfrm>
            <a:off x="298751" y="4713677"/>
            <a:ext cx="41799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https://www.arch2o.com</a:t>
            </a:r>
          </a:p>
          <a:p>
            <a:r>
              <a:rPr lang="en-US" dirty="0">
                <a:hlinkClick r:id="rId4"/>
              </a:rPr>
              <a:t>/10-worst-building-collapses-in-the-world/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07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9412" y="365759"/>
            <a:ext cx="7886700" cy="767080"/>
          </a:xfrm>
          <a:custGeom>
            <a:avLst/>
            <a:gdLst/>
            <a:ahLst/>
            <a:cxnLst/>
            <a:rect l="l" t="t" r="r" b="b"/>
            <a:pathLst>
              <a:path w="7886700" h="767080">
                <a:moveTo>
                  <a:pt x="0" y="766572"/>
                </a:moveTo>
                <a:lnTo>
                  <a:pt x="7886700" y="766572"/>
                </a:lnTo>
                <a:lnTo>
                  <a:pt x="7886700" y="0"/>
                </a:lnTo>
                <a:lnTo>
                  <a:pt x="0" y="0"/>
                </a:lnTo>
                <a:lnTo>
                  <a:pt x="0" y="766572"/>
                </a:lnTo>
                <a:close/>
              </a:path>
            </a:pathLst>
          </a:custGeom>
          <a:solidFill>
            <a:srgbClr val="0F48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0242" y="380365"/>
            <a:ext cx="4602734" cy="6720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48842" y="1676095"/>
            <a:ext cx="7311771" cy="427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8842" y="2060701"/>
            <a:ext cx="2905506" cy="4267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8842" y="2571242"/>
            <a:ext cx="7037832" cy="4267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06016" y="3025089"/>
            <a:ext cx="1272032" cy="3660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06016" y="3418966"/>
            <a:ext cx="1514856" cy="3657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06016" y="3810634"/>
            <a:ext cx="1797558" cy="3657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06016" y="4203776"/>
            <a:ext cx="2032508" cy="3660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07542" y="1646631"/>
            <a:ext cx="589915" cy="3429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229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22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204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215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2800" spc="-5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48842" y="4653660"/>
            <a:ext cx="4432808" cy="42671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28844" y="4653660"/>
            <a:ext cx="1691131" cy="42671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79006" y="4653660"/>
            <a:ext cx="1219707" cy="42671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64786" y="6448653"/>
            <a:ext cx="690943" cy="18318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9412" y="365759"/>
            <a:ext cx="7886700" cy="767080"/>
          </a:xfrm>
          <a:custGeom>
            <a:avLst/>
            <a:gdLst/>
            <a:ahLst/>
            <a:cxnLst/>
            <a:rect l="l" t="t" r="r" b="b"/>
            <a:pathLst>
              <a:path w="7886700" h="767080">
                <a:moveTo>
                  <a:pt x="0" y="766572"/>
                </a:moveTo>
                <a:lnTo>
                  <a:pt x="7886700" y="766572"/>
                </a:lnTo>
                <a:lnTo>
                  <a:pt x="7886700" y="0"/>
                </a:lnTo>
                <a:lnTo>
                  <a:pt x="0" y="0"/>
                </a:lnTo>
                <a:lnTo>
                  <a:pt x="0" y="766572"/>
                </a:lnTo>
                <a:close/>
              </a:path>
            </a:pathLst>
          </a:custGeom>
          <a:solidFill>
            <a:srgbClr val="0F48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0242" y="380365"/>
            <a:ext cx="5717540" cy="6720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48842" y="1676095"/>
            <a:ext cx="7193533" cy="427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8842" y="2060701"/>
            <a:ext cx="2818765" cy="4267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8842" y="2571242"/>
            <a:ext cx="6821297" cy="4267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48842" y="3081477"/>
            <a:ext cx="1260500" cy="4270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07542" y="1646631"/>
            <a:ext cx="589915" cy="18870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2400" dirty="0">
                <a:latin typeface="Arial"/>
                <a:cs typeface="Arial"/>
              </a:rPr>
              <a:t>•</a:t>
            </a:r>
          </a:p>
        </p:txBody>
      </p:sp>
      <p:sp>
        <p:nvSpPr>
          <p:cNvPr id="16" name="object 16"/>
          <p:cNvSpPr/>
          <p:nvPr/>
        </p:nvSpPr>
        <p:spPr>
          <a:xfrm>
            <a:off x="4264786" y="6448653"/>
            <a:ext cx="690943" cy="1831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8">
            <a:extLst>
              <a:ext uri="{FF2B5EF4-FFF2-40B4-BE49-F238E27FC236}">
                <a16:creationId xmlns:a16="http://schemas.microsoft.com/office/drawing/2014/main" id="{22DB53F6-ADC6-4581-99D7-264C9BA5694F}"/>
              </a:ext>
            </a:extLst>
          </p:cNvPr>
          <p:cNvSpPr/>
          <p:nvPr/>
        </p:nvSpPr>
        <p:spPr>
          <a:xfrm>
            <a:off x="1287017" y="1643634"/>
            <a:ext cx="4005326" cy="365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id="{9F176C17-80DC-4360-963D-9DEC6F9BD456}"/>
              </a:ext>
            </a:extLst>
          </p:cNvPr>
          <p:cNvSpPr/>
          <p:nvPr/>
        </p:nvSpPr>
        <p:spPr>
          <a:xfrm>
            <a:off x="1275887" y="2352726"/>
            <a:ext cx="5432425" cy="3657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A427A5AE-D495-495D-9475-55665EE3260D}"/>
              </a:ext>
            </a:extLst>
          </p:cNvPr>
          <p:cNvSpPr/>
          <p:nvPr/>
        </p:nvSpPr>
        <p:spPr>
          <a:xfrm>
            <a:off x="1287017" y="3167457"/>
            <a:ext cx="2165223" cy="3660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1">
            <a:extLst>
              <a:ext uri="{FF2B5EF4-FFF2-40B4-BE49-F238E27FC236}">
                <a16:creationId xmlns:a16="http://schemas.microsoft.com/office/drawing/2014/main" id="{B15AECB2-EFD1-4834-82BA-7E509170F26A}"/>
              </a:ext>
            </a:extLst>
          </p:cNvPr>
          <p:cNvSpPr/>
          <p:nvPr/>
        </p:nvSpPr>
        <p:spPr>
          <a:xfrm>
            <a:off x="3439414" y="3128582"/>
            <a:ext cx="185927" cy="3660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2">
            <a:extLst>
              <a:ext uri="{FF2B5EF4-FFF2-40B4-BE49-F238E27FC236}">
                <a16:creationId xmlns:a16="http://schemas.microsoft.com/office/drawing/2014/main" id="{29673EDE-2D72-40EF-ACE4-8FE90BE5B216}"/>
              </a:ext>
            </a:extLst>
          </p:cNvPr>
          <p:cNvSpPr/>
          <p:nvPr/>
        </p:nvSpPr>
        <p:spPr>
          <a:xfrm>
            <a:off x="3612515" y="3156014"/>
            <a:ext cx="1918970" cy="3660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3">
            <a:extLst>
              <a:ext uri="{FF2B5EF4-FFF2-40B4-BE49-F238E27FC236}">
                <a16:creationId xmlns:a16="http://schemas.microsoft.com/office/drawing/2014/main" id="{4D5FD131-D3A8-49D3-ABBF-03EB5CF88E9E}"/>
              </a:ext>
            </a:extLst>
          </p:cNvPr>
          <p:cNvSpPr/>
          <p:nvPr/>
        </p:nvSpPr>
        <p:spPr>
          <a:xfrm>
            <a:off x="1294723" y="3904742"/>
            <a:ext cx="5580507" cy="3657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5">
            <a:extLst>
              <a:ext uri="{FF2B5EF4-FFF2-40B4-BE49-F238E27FC236}">
                <a16:creationId xmlns:a16="http://schemas.microsoft.com/office/drawing/2014/main" id="{33E448B8-2401-4388-B4D7-325F01C45744}"/>
              </a:ext>
            </a:extLst>
          </p:cNvPr>
          <p:cNvSpPr/>
          <p:nvPr/>
        </p:nvSpPr>
        <p:spPr>
          <a:xfrm>
            <a:off x="1279311" y="4966638"/>
            <a:ext cx="3886327" cy="3657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DEAA50C2-588B-C8F2-85CD-961D3E4AB26B}"/>
              </a:ext>
            </a:extLst>
          </p:cNvPr>
          <p:cNvSpPr/>
          <p:nvPr/>
        </p:nvSpPr>
        <p:spPr>
          <a:xfrm>
            <a:off x="553085" y="457200"/>
            <a:ext cx="7886700" cy="767080"/>
          </a:xfrm>
          <a:custGeom>
            <a:avLst/>
            <a:gdLst/>
            <a:ahLst/>
            <a:cxnLst/>
            <a:rect l="l" t="t" r="r" b="b"/>
            <a:pathLst>
              <a:path w="7886700" h="767080">
                <a:moveTo>
                  <a:pt x="0" y="766572"/>
                </a:moveTo>
                <a:lnTo>
                  <a:pt x="7886700" y="766572"/>
                </a:lnTo>
                <a:lnTo>
                  <a:pt x="7886700" y="0"/>
                </a:lnTo>
                <a:lnTo>
                  <a:pt x="0" y="0"/>
                </a:lnTo>
                <a:lnTo>
                  <a:pt x="0" y="766572"/>
                </a:lnTo>
                <a:close/>
              </a:path>
            </a:pathLst>
          </a:custGeom>
          <a:solidFill>
            <a:srgbClr val="0F487D"/>
          </a:solidFill>
        </p:spPr>
        <p:txBody>
          <a:bodyPr wrap="square" lIns="0" tIns="0" rIns="0" bIns="0" rtlCol="0"/>
          <a:lstStyle/>
          <a:p>
            <a:r>
              <a:rPr lang="en-US" sz="4800" dirty="0">
                <a:solidFill>
                  <a:schemeClr val="bg1"/>
                </a:solidFill>
              </a:rPr>
              <a:t>Results:</a:t>
            </a:r>
            <a:endParaRPr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0758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9412" y="365759"/>
            <a:ext cx="7886700" cy="767080"/>
          </a:xfrm>
          <a:custGeom>
            <a:avLst/>
            <a:gdLst/>
            <a:ahLst/>
            <a:cxnLst/>
            <a:rect l="l" t="t" r="r" b="b"/>
            <a:pathLst>
              <a:path w="7886700" h="767080">
                <a:moveTo>
                  <a:pt x="0" y="766572"/>
                </a:moveTo>
                <a:lnTo>
                  <a:pt x="7886700" y="766572"/>
                </a:lnTo>
                <a:lnTo>
                  <a:pt x="7886700" y="0"/>
                </a:lnTo>
                <a:lnTo>
                  <a:pt x="0" y="0"/>
                </a:lnTo>
                <a:lnTo>
                  <a:pt x="0" y="766572"/>
                </a:lnTo>
                <a:close/>
              </a:path>
            </a:pathLst>
          </a:custGeom>
          <a:solidFill>
            <a:srgbClr val="0F48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0242" y="380365"/>
            <a:ext cx="4335399" cy="6720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48842" y="1676095"/>
            <a:ext cx="7554722" cy="427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8842" y="2060701"/>
            <a:ext cx="1654937" cy="4267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06016" y="2514854"/>
            <a:ext cx="1918970" cy="3657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06016" y="2906522"/>
            <a:ext cx="1239926" cy="3657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06016" y="3300095"/>
            <a:ext cx="949515" cy="3657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06016" y="3693286"/>
            <a:ext cx="1661668" cy="3657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07542" y="1646631"/>
            <a:ext cx="589915" cy="2801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8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204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219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215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204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406016" y="4084954"/>
            <a:ext cx="806196" cy="3657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64786" y="6448653"/>
            <a:ext cx="690943" cy="1831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9412" y="365759"/>
            <a:ext cx="7886700" cy="767080"/>
          </a:xfrm>
          <a:custGeom>
            <a:avLst/>
            <a:gdLst/>
            <a:ahLst/>
            <a:cxnLst/>
            <a:rect l="l" t="t" r="r" b="b"/>
            <a:pathLst>
              <a:path w="7886700" h="767080">
                <a:moveTo>
                  <a:pt x="0" y="766572"/>
                </a:moveTo>
                <a:lnTo>
                  <a:pt x="7886700" y="766572"/>
                </a:lnTo>
                <a:lnTo>
                  <a:pt x="7886700" y="0"/>
                </a:lnTo>
                <a:lnTo>
                  <a:pt x="0" y="0"/>
                </a:lnTo>
                <a:lnTo>
                  <a:pt x="0" y="766572"/>
                </a:lnTo>
                <a:close/>
              </a:path>
            </a:pathLst>
          </a:custGeom>
          <a:solidFill>
            <a:srgbClr val="0F48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0242" y="380365"/>
            <a:ext cx="5556758" cy="6720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13491" y="1637160"/>
            <a:ext cx="2827256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spc="-5" dirty="0">
                <a:latin typeface="Arial"/>
                <a:cs typeface="Arial"/>
              </a:rPr>
              <a:t>Videos: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64786" y="6448653"/>
            <a:ext cx="690943" cy="1831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27149C-2DE3-B181-EC53-86F1175D7650}"/>
              </a:ext>
            </a:extLst>
          </p:cNvPr>
          <p:cNvSpPr txBox="1"/>
          <p:nvPr/>
        </p:nvSpPr>
        <p:spPr>
          <a:xfrm>
            <a:off x="872328" y="236220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hlinkClick r:id="rId4"/>
              </a:rPr>
              <a:t>Intro to Passive House Design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6924A4-4C99-6FFB-AD60-D5BE98E2A4D8}"/>
              </a:ext>
            </a:extLst>
          </p:cNvPr>
          <p:cNvSpPr txBox="1"/>
          <p:nvPr/>
        </p:nvSpPr>
        <p:spPr>
          <a:xfrm>
            <a:off x="913491" y="3167390"/>
            <a:ext cx="5483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hlinkClick r:id="rId5"/>
              </a:rPr>
              <a:t>Efficiency Nova Scotia Passive House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9412" y="365759"/>
            <a:ext cx="7886700" cy="767080"/>
          </a:xfrm>
          <a:custGeom>
            <a:avLst/>
            <a:gdLst/>
            <a:ahLst/>
            <a:cxnLst/>
            <a:rect l="l" t="t" r="r" b="b"/>
            <a:pathLst>
              <a:path w="7886700" h="767080">
                <a:moveTo>
                  <a:pt x="0" y="766572"/>
                </a:moveTo>
                <a:lnTo>
                  <a:pt x="7886700" y="766572"/>
                </a:lnTo>
                <a:lnTo>
                  <a:pt x="7886700" y="0"/>
                </a:lnTo>
                <a:lnTo>
                  <a:pt x="0" y="0"/>
                </a:lnTo>
                <a:lnTo>
                  <a:pt x="0" y="766572"/>
                </a:lnTo>
                <a:close/>
              </a:path>
            </a:pathLst>
          </a:custGeom>
          <a:solidFill>
            <a:srgbClr val="0F48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45691" y="836675"/>
            <a:ext cx="3956304" cy="52745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14800" y="1840102"/>
            <a:ext cx="2854325" cy="702945"/>
          </a:xfrm>
          <a:custGeom>
            <a:avLst/>
            <a:gdLst/>
            <a:ahLst/>
            <a:cxnLst/>
            <a:rect l="l" t="t" r="r" b="b"/>
            <a:pathLst>
              <a:path w="2854325" h="702944">
                <a:moveTo>
                  <a:pt x="151002" y="533146"/>
                </a:moveTo>
                <a:lnTo>
                  <a:pt x="0" y="655320"/>
                </a:lnTo>
                <a:lnTo>
                  <a:pt x="188340" y="702818"/>
                </a:lnTo>
                <a:lnTo>
                  <a:pt x="177273" y="652526"/>
                </a:lnTo>
                <a:lnTo>
                  <a:pt x="147574" y="652526"/>
                </a:lnTo>
                <a:lnTo>
                  <a:pt x="135127" y="595884"/>
                </a:lnTo>
                <a:lnTo>
                  <a:pt x="163437" y="589650"/>
                </a:lnTo>
                <a:lnTo>
                  <a:pt x="151002" y="533146"/>
                </a:lnTo>
                <a:close/>
              </a:path>
              <a:path w="2854325" h="702944">
                <a:moveTo>
                  <a:pt x="163437" y="589650"/>
                </a:moveTo>
                <a:lnTo>
                  <a:pt x="135127" y="595884"/>
                </a:lnTo>
                <a:lnTo>
                  <a:pt x="147574" y="652526"/>
                </a:lnTo>
                <a:lnTo>
                  <a:pt x="175901" y="646288"/>
                </a:lnTo>
                <a:lnTo>
                  <a:pt x="163437" y="589650"/>
                </a:lnTo>
                <a:close/>
              </a:path>
              <a:path w="2854325" h="702944">
                <a:moveTo>
                  <a:pt x="175901" y="646288"/>
                </a:moveTo>
                <a:lnTo>
                  <a:pt x="147574" y="652526"/>
                </a:lnTo>
                <a:lnTo>
                  <a:pt x="177273" y="652526"/>
                </a:lnTo>
                <a:lnTo>
                  <a:pt x="175901" y="646288"/>
                </a:lnTo>
                <a:close/>
              </a:path>
              <a:path w="2854325" h="702944">
                <a:moveTo>
                  <a:pt x="2841498" y="0"/>
                </a:moveTo>
                <a:lnTo>
                  <a:pt x="163437" y="589650"/>
                </a:lnTo>
                <a:lnTo>
                  <a:pt x="175901" y="646288"/>
                </a:lnTo>
                <a:lnTo>
                  <a:pt x="2853944" y="56642"/>
                </a:lnTo>
                <a:lnTo>
                  <a:pt x="2841498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54850" y="1432890"/>
            <a:ext cx="1474343" cy="6099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54850" y="2043048"/>
            <a:ext cx="571398" cy="609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54850" y="2652725"/>
            <a:ext cx="1170800" cy="6099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64786" y="6448653"/>
            <a:ext cx="690943" cy="1831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1461" y="2085085"/>
            <a:ext cx="865022" cy="377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50061" y="2508757"/>
            <a:ext cx="1114691" cy="426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0061" y="3018993"/>
            <a:ext cx="1020572" cy="4270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24863" y="3018993"/>
            <a:ext cx="221742" cy="4270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50061" y="3530219"/>
            <a:ext cx="599846" cy="4267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49958" y="3530219"/>
            <a:ext cx="1678939" cy="4267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8761" y="2395241"/>
            <a:ext cx="149860" cy="2069464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2800" spc="-5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2800" spc="-5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2800" spc="-5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800" spc="-5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50061" y="4041978"/>
            <a:ext cx="1452498" cy="4270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41169" y="4041978"/>
            <a:ext cx="1104137" cy="4270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22625" y="4041978"/>
            <a:ext cx="260603" cy="4270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21352" y="2085085"/>
            <a:ext cx="2264791" cy="37795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49952" y="2508757"/>
            <a:ext cx="1289177" cy="42672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49952" y="3018993"/>
            <a:ext cx="801014" cy="42702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17464" y="3018993"/>
            <a:ext cx="221741" cy="4270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49952" y="3530219"/>
            <a:ext cx="1034796" cy="42672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37173" y="3530219"/>
            <a:ext cx="221741" cy="4267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708652" y="2395241"/>
            <a:ext cx="149860" cy="2069464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2800" spc="-5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2800" spc="-5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2800" spc="-5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800" spc="-5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949952" y="4041978"/>
            <a:ext cx="1081024" cy="42702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29412" y="365759"/>
            <a:ext cx="7886700" cy="763905"/>
          </a:xfrm>
          <a:custGeom>
            <a:avLst/>
            <a:gdLst/>
            <a:ahLst/>
            <a:cxnLst/>
            <a:rect l="l" t="t" r="r" b="b"/>
            <a:pathLst>
              <a:path w="7886700" h="763905">
                <a:moveTo>
                  <a:pt x="0" y="763524"/>
                </a:moveTo>
                <a:lnTo>
                  <a:pt x="7886700" y="763524"/>
                </a:lnTo>
                <a:lnTo>
                  <a:pt x="7886700" y="0"/>
                </a:lnTo>
                <a:lnTo>
                  <a:pt x="0" y="0"/>
                </a:lnTo>
                <a:lnTo>
                  <a:pt x="0" y="763524"/>
                </a:lnTo>
                <a:close/>
              </a:path>
            </a:pathLst>
          </a:custGeom>
          <a:solidFill>
            <a:srgbClr val="0F48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20242" y="378536"/>
            <a:ext cx="5797423" cy="67238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264786" y="6448653"/>
            <a:ext cx="690943" cy="18318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1461" y="2085085"/>
            <a:ext cx="865022" cy="377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50061" y="2444750"/>
            <a:ext cx="3273679" cy="3977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0061" y="2722194"/>
            <a:ext cx="1496441" cy="3980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08761" y="2416810"/>
            <a:ext cx="141605" cy="11042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45"/>
              </a:spcBef>
            </a:pPr>
            <a:r>
              <a:rPr sz="260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50061" y="3126358"/>
            <a:ext cx="3190367" cy="3977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07484" y="3126358"/>
            <a:ext cx="204215" cy="3977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50061" y="3403727"/>
            <a:ext cx="2429256" cy="3977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50061" y="3681095"/>
            <a:ext cx="1496441" cy="3977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08761" y="4056710"/>
            <a:ext cx="14160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50061" y="4084650"/>
            <a:ext cx="3141853" cy="3980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50061" y="4362577"/>
            <a:ext cx="2916809" cy="3977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50061" y="4639945"/>
            <a:ext cx="860552" cy="3977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08761" y="5017389"/>
            <a:ext cx="14160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50061" y="5045328"/>
            <a:ext cx="3430524" cy="3977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50061" y="5322417"/>
            <a:ext cx="3356610" cy="3980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50061" y="5600395"/>
            <a:ext cx="1236154" cy="39776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21352" y="2085085"/>
            <a:ext cx="2264791" cy="37795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708652" y="2479293"/>
            <a:ext cx="1498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949952" y="2508757"/>
            <a:ext cx="2895980" cy="42672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949952" y="2892501"/>
            <a:ext cx="811529" cy="42702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599176" y="2892501"/>
            <a:ext cx="219455" cy="42702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08903" y="2892501"/>
            <a:ext cx="2614168" cy="42702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949952" y="3277234"/>
            <a:ext cx="1607947" cy="42671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708652" y="3758310"/>
            <a:ext cx="1498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949952" y="3787775"/>
            <a:ext cx="3220593" cy="42671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030591" y="3787775"/>
            <a:ext cx="219455" cy="42671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949952" y="4171518"/>
            <a:ext cx="1880870" cy="42702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4708652" y="4653153"/>
            <a:ext cx="1498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949952" y="4682616"/>
            <a:ext cx="2939288" cy="42671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742173" y="4682616"/>
            <a:ext cx="219455" cy="42671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949952" y="5066665"/>
            <a:ext cx="1946782" cy="42672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4708652" y="5549594"/>
            <a:ext cx="1498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949952" y="5579059"/>
            <a:ext cx="3300349" cy="42672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29412" y="365759"/>
            <a:ext cx="7886700" cy="763905"/>
          </a:xfrm>
          <a:custGeom>
            <a:avLst/>
            <a:gdLst/>
            <a:ahLst/>
            <a:cxnLst/>
            <a:rect l="l" t="t" r="r" b="b"/>
            <a:pathLst>
              <a:path w="7886700" h="763905">
                <a:moveTo>
                  <a:pt x="0" y="763524"/>
                </a:moveTo>
                <a:lnTo>
                  <a:pt x="7886700" y="763524"/>
                </a:lnTo>
                <a:lnTo>
                  <a:pt x="7886700" y="0"/>
                </a:lnTo>
                <a:lnTo>
                  <a:pt x="0" y="0"/>
                </a:lnTo>
                <a:lnTo>
                  <a:pt x="0" y="763524"/>
                </a:lnTo>
                <a:close/>
              </a:path>
            </a:pathLst>
          </a:custGeom>
          <a:solidFill>
            <a:srgbClr val="0F48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20242" y="378536"/>
            <a:ext cx="5797423" cy="67238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264786" y="6448653"/>
            <a:ext cx="690943" cy="18318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9412" y="365759"/>
            <a:ext cx="7886700" cy="767080"/>
          </a:xfrm>
          <a:custGeom>
            <a:avLst/>
            <a:gdLst/>
            <a:ahLst/>
            <a:cxnLst/>
            <a:rect l="l" t="t" r="r" b="b"/>
            <a:pathLst>
              <a:path w="7886700" h="767080">
                <a:moveTo>
                  <a:pt x="0" y="766572"/>
                </a:moveTo>
                <a:lnTo>
                  <a:pt x="7886700" y="766572"/>
                </a:lnTo>
                <a:lnTo>
                  <a:pt x="7886700" y="0"/>
                </a:lnTo>
                <a:lnTo>
                  <a:pt x="0" y="0"/>
                </a:lnTo>
                <a:lnTo>
                  <a:pt x="0" y="766572"/>
                </a:lnTo>
                <a:close/>
              </a:path>
            </a:pathLst>
          </a:custGeom>
          <a:solidFill>
            <a:srgbClr val="0F48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0242" y="380365"/>
            <a:ext cx="2288921" cy="6720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9412" y="1706879"/>
            <a:ext cx="7886700" cy="44363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64786" y="6448653"/>
            <a:ext cx="690943" cy="1831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1461" y="2085085"/>
            <a:ext cx="2388362" cy="377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08761" y="2482342"/>
            <a:ext cx="14160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50061" y="2510282"/>
            <a:ext cx="2764028" cy="3977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0061" y="2866593"/>
            <a:ext cx="3351276" cy="3980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50061" y="3223895"/>
            <a:ext cx="704849" cy="3977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07286" y="3652139"/>
            <a:ext cx="3020060" cy="3352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65961" y="3594633"/>
            <a:ext cx="123189" cy="75692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2200" spc="-5" dirty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2200" spc="-5" dirty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407286" y="4017898"/>
            <a:ext cx="2911093" cy="3352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07286" y="4319346"/>
            <a:ext cx="1695704" cy="3355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50061" y="4740528"/>
            <a:ext cx="2451735" cy="3977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48532" y="4740528"/>
            <a:ext cx="198119" cy="3977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47592" y="4740528"/>
            <a:ext cx="904875" cy="3977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50061" y="5223357"/>
            <a:ext cx="3417824" cy="3980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08761" y="4626714"/>
            <a:ext cx="141605" cy="1475105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260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260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260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50061" y="5707075"/>
            <a:ext cx="3239643" cy="39776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21352" y="2085085"/>
            <a:ext cx="2526411" cy="37795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708652" y="2445766"/>
            <a:ext cx="14160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949952" y="2473705"/>
            <a:ext cx="3391534" cy="39776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949952" y="2790393"/>
            <a:ext cx="3667505" cy="39806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949952" y="3108070"/>
            <a:ext cx="281177" cy="39776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165852" y="3476371"/>
            <a:ext cx="123189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407152" y="3502786"/>
            <a:ext cx="2988691" cy="33528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949952" y="3883786"/>
            <a:ext cx="1728724" cy="39776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521450" y="3883786"/>
            <a:ext cx="204216" cy="39776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623557" y="3883786"/>
            <a:ext cx="1196555" cy="39776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708652" y="3808958"/>
            <a:ext cx="141605" cy="91313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260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260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949952" y="4327525"/>
            <a:ext cx="2640838" cy="39776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949952" y="4644516"/>
            <a:ext cx="1512443" cy="39776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708652" y="5061584"/>
            <a:ext cx="14160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949952" y="5089525"/>
            <a:ext cx="3370453" cy="39776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949952" y="5406237"/>
            <a:ext cx="1337690" cy="39806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64786" y="6448653"/>
            <a:ext cx="690943" cy="18318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29412" y="365759"/>
            <a:ext cx="7886700" cy="763905"/>
          </a:xfrm>
          <a:custGeom>
            <a:avLst/>
            <a:gdLst/>
            <a:ahLst/>
            <a:cxnLst/>
            <a:rect l="l" t="t" r="r" b="b"/>
            <a:pathLst>
              <a:path w="7886700" h="763905">
                <a:moveTo>
                  <a:pt x="0" y="763524"/>
                </a:moveTo>
                <a:lnTo>
                  <a:pt x="7886700" y="763524"/>
                </a:lnTo>
                <a:lnTo>
                  <a:pt x="7886700" y="0"/>
                </a:lnTo>
                <a:lnTo>
                  <a:pt x="0" y="0"/>
                </a:lnTo>
                <a:lnTo>
                  <a:pt x="0" y="763524"/>
                </a:lnTo>
                <a:close/>
              </a:path>
            </a:pathLst>
          </a:custGeom>
          <a:solidFill>
            <a:srgbClr val="0F48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20242" y="378536"/>
            <a:ext cx="6241415" cy="67238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1461" y="2085085"/>
            <a:ext cx="1194816" cy="377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82396" y="2775204"/>
            <a:ext cx="2412491" cy="30998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21352" y="2085085"/>
            <a:ext cx="1332484" cy="3779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87548" y="2650261"/>
            <a:ext cx="2534716" cy="34753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64786" y="6448653"/>
            <a:ext cx="690943" cy="1831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9412" y="365759"/>
            <a:ext cx="7886700" cy="763905"/>
          </a:xfrm>
          <a:custGeom>
            <a:avLst/>
            <a:gdLst/>
            <a:ahLst/>
            <a:cxnLst/>
            <a:rect l="l" t="t" r="r" b="b"/>
            <a:pathLst>
              <a:path w="7886700" h="763905">
                <a:moveTo>
                  <a:pt x="0" y="763524"/>
                </a:moveTo>
                <a:lnTo>
                  <a:pt x="7886700" y="763524"/>
                </a:lnTo>
                <a:lnTo>
                  <a:pt x="7886700" y="0"/>
                </a:lnTo>
                <a:lnTo>
                  <a:pt x="0" y="0"/>
                </a:lnTo>
                <a:lnTo>
                  <a:pt x="0" y="763524"/>
                </a:lnTo>
                <a:close/>
              </a:path>
            </a:pathLst>
          </a:custGeom>
          <a:solidFill>
            <a:srgbClr val="0F48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9417" y="6071615"/>
            <a:ext cx="1578229" cy="1234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96745" y="6071615"/>
            <a:ext cx="164592" cy="1234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17141" y="6071615"/>
            <a:ext cx="709968" cy="12344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81985" y="6071615"/>
            <a:ext cx="672083" cy="12344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21352" y="6103315"/>
            <a:ext cx="2531999" cy="12344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07250" y="6103315"/>
            <a:ext cx="448627" cy="12344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09585" y="6103315"/>
            <a:ext cx="361289" cy="12344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923910" y="6103315"/>
            <a:ext cx="249428" cy="12344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118982" y="6103315"/>
            <a:ext cx="334899" cy="12344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393303" y="6103315"/>
            <a:ext cx="533247" cy="12344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9412" y="365759"/>
            <a:ext cx="7886700" cy="767080"/>
          </a:xfrm>
          <a:custGeom>
            <a:avLst/>
            <a:gdLst/>
            <a:ahLst/>
            <a:cxnLst/>
            <a:rect l="l" t="t" r="r" b="b"/>
            <a:pathLst>
              <a:path w="7886700" h="767080">
                <a:moveTo>
                  <a:pt x="0" y="766572"/>
                </a:moveTo>
                <a:lnTo>
                  <a:pt x="7886700" y="766572"/>
                </a:lnTo>
                <a:lnTo>
                  <a:pt x="7886700" y="0"/>
                </a:lnTo>
                <a:lnTo>
                  <a:pt x="0" y="0"/>
                </a:lnTo>
                <a:lnTo>
                  <a:pt x="0" y="766572"/>
                </a:lnTo>
                <a:close/>
              </a:path>
            </a:pathLst>
          </a:custGeom>
          <a:solidFill>
            <a:srgbClr val="0F48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0242" y="380365"/>
            <a:ext cx="5493766" cy="6720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64786" y="6448653"/>
            <a:ext cx="690943" cy="1831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86027" y="1377696"/>
            <a:ext cx="4085844" cy="49789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21507" y="1255775"/>
            <a:ext cx="873760" cy="730250"/>
          </a:xfrm>
          <a:custGeom>
            <a:avLst/>
            <a:gdLst/>
            <a:ahLst/>
            <a:cxnLst/>
            <a:rect l="l" t="t" r="r" b="b"/>
            <a:pathLst>
              <a:path w="873760" h="730250">
                <a:moveTo>
                  <a:pt x="0" y="364998"/>
                </a:moveTo>
                <a:lnTo>
                  <a:pt x="2937" y="322437"/>
                </a:lnTo>
                <a:lnTo>
                  <a:pt x="11529" y="281317"/>
                </a:lnTo>
                <a:lnTo>
                  <a:pt x="25451" y="241912"/>
                </a:lnTo>
                <a:lnTo>
                  <a:pt x="44373" y="204495"/>
                </a:lnTo>
                <a:lnTo>
                  <a:pt x="67969" y="169341"/>
                </a:lnTo>
                <a:lnTo>
                  <a:pt x="95912" y="136724"/>
                </a:lnTo>
                <a:lnTo>
                  <a:pt x="127873" y="106918"/>
                </a:lnTo>
                <a:lnTo>
                  <a:pt x="163525" y="80196"/>
                </a:lnTo>
                <a:lnTo>
                  <a:pt x="202542" y="56834"/>
                </a:lnTo>
                <a:lnTo>
                  <a:pt x="244595" y="37104"/>
                </a:lnTo>
                <a:lnTo>
                  <a:pt x="289357" y="21282"/>
                </a:lnTo>
                <a:lnTo>
                  <a:pt x="336501" y="9641"/>
                </a:lnTo>
                <a:lnTo>
                  <a:pt x="385700" y="2456"/>
                </a:lnTo>
                <a:lnTo>
                  <a:pt x="436626" y="0"/>
                </a:lnTo>
                <a:lnTo>
                  <a:pt x="487551" y="2456"/>
                </a:lnTo>
                <a:lnTo>
                  <a:pt x="536750" y="9641"/>
                </a:lnTo>
                <a:lnTo>
                  <a:pt x="583894" y="21282"/>
                </a:lnTo>
                <a:lnTo>
                  <a:pt x="628656" y="37104"/>
                </a:lnTo>
                <a:lnTo>
                  <a:pt x="670709" y="56834"/>
                </a:lnTo>
                <a:lnTo>
                  <a:pt x="709726" y="80196"/>
                </a:lnTo>
                <a:lnTo>
                  <a:pt x="745378" y="106918"/>
                </a:lnTo>
                <a:lnTo>
                  <a:pt x="777339" y="136724"/>
                </a:lnTo>
                <a:lnTo>
                  <a:pt x="805282" y="169341"/>
                </a:lnTo>
                <a:lnTo>
                  <a:pt x="828878" y="204495"/>
                </a:lnTo>
                <a:lnTo>
                  <a:pt x="847800" y="241912"/>
                </a:lnTo>
                <a:lnTo>
                  <a:pt x="861722" y="281317"/>
                </a:lnTo>
                <a:lnTo>
                  <a:pt x="870314" y="322437"/>
                </a:lnTo>
                <a:lnTo>
                  <a:pt x="873252" y="364998"/>
                </a:lnTo>
                <a:lnTo>
                  <a:pt x="870314" y="407558"/>
                </a:lnTo>
                <a:lnTo>
                  <a:pt x="861722" y="448678"/>
                </a:lnTo>
                <a:lnTo>
                  <a:pt x="847800" y="488083"/>
                </a:lnTo>
                <a:lnTo>
                  <a:pt x="828878" y="525500"/>
                </a:lnTo>
                <a:lnTo>
                  <a:pt x="805282" y="560654"/>
                </a:lnTo>
                <a:lnTo>
                  <a:pt x="777339" y="593271"/>
                </a:lnTo>
                <a:lnTo>
                  <a:pt x="745378" y="623077"/>
                </a:lnTo>
                <a:lnTo>
                  <a:pt x="709726" y="649799"/>
                </a:lnTo>
                <a:lnTo>
                  <a:pt x="670709" y="673161"/>
                </a:lnTo>
                <a:lnTo>
                  <a:pt x="628656" y="692891"/>
                </a:lnTo>
                <a:lnTo>
                  <a:pt x="583894" y="708713"/>
                </a:lnTo>
                <a:lnTo>
                  <a:pt x="536750" y="720354"/>
                </a:lnTo>
                <a:lnTo>
                  <a:pt x="487551" y="727539"/>
                </a:lnTo>
                <a:lnTo>
                  <a:pt x="436626" y="729996"/>
                </a:lnTo>
                <a:lnTo>
                  <a:pt x="385700" y="727539"/>
                </a:lnTo>
                <a:lnTo>
                  <a:pt x="336501" y="720354"/>
                </a:lnTo>
                <a:lnTo>
                  <a:pt x="289357" y="708713"/>
                </a:lnTo>
                <a:lnTo>
                  <a:pt x="244595" y="692891"/>
                </a:lnTo>
                <a:lnTo>
                  <a:pt x="202542" y="673161"/>
                </a:lnTo>
                <a:lnTo>
                  <a:pt x="163525" y="649799"/>
                </a:lnTo>
                <a:lnTo>
                  <a:pt x="127873" y="623077"/>
                </a:lnTo>
                <a:lnTo>
                  <a:pt x="95912" y="593271"/>
                </a:lnTo>
                <a:lnTo>
                  <a:pt x="67969" y="560654"/>
                </a:lnTo>
                <a:lnTo>
                  <a:pt x="44373" y="525500"/>
                </a:lnTo>
                <a:lnTo>
                  <a:pt x="25451" y="488083"/>
                </a:lnTo>
                <a:lnTo>
                  <a:pt x="11529" y="448678"/>
                </a:lnTo>
                <a:lnTo>
                  <a:pt x="2937" y="407558"/>
                </a:lnTo>
                <a:lnTo>
                  <a:pt x="0" y="364998"/>
                </a:lnTo>
                <a:close/>
              </a:path>
            </a:pathLst>
          </a:custGeom>
          <a:ln w="579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33116" y="5625084"/>
            <a:ext cx="871855" cy="731520"/>
          </a:xfrm>
          <a:custGeom>
            <a:avLst/>
            <a:gdLst/>
            <a:ahLst/>
            <a:cxnLst/>
            <a:rect l="l" t="t" r="r" b="b"/>
            <a:pathLst>
              <a:path w="871854" h="731520">
                <a:moveTo>
                  <a:pt x="0" y="365759"/>
                </a:moveTo>
                <a:lnTo>
                  <a:pt x="2933" y="323104"/>
                </a:lnTo>
                <a:lnTo>
                  <a:pt x="11514" y="281893"/>
                </a:lnTo>
                <a:lnTo>
                  <a:pt x="25416" y="242403"/>
                </a:lnTo>
                <a:lnTo>
                  <a:pt x="44311" y="204906"/>
                </a:lnTo>
                <a:lnTo>
                  <a:pt x="67872" y="169679"/>
                </a:lnTo>
                <a:lnTo>
                  <a:pt x="95772" y="136994"/>
                </a:lnTo>
                <a:lnTo>
                  <a:pt x="127682" y="107127"/>
                </a:lnTo>
                <a:lnTo>
                  <a:pt x="163276" y="80352"/>
                </a:lnTo>
                <a:lnTo>
                  <a:pt x="202227" y="56943"/>
                </a:lnTo>
                <a:lnTo>
                  <a:pt x="244206" y="37175"/>
                </a:lnTo>
                <a:lnTo>
                  <a:pt x="288887" y="21323"/>
                </a:lnTo>
                <a:lnTo>
                  <a:pt x="335942" y="9659"/>
                </a:lnTo>
                <a:lnTo>
                  <a:pt x="385043" y="2460"/>
                </a:lnTo>
                <a:lnTo>
                  <a:pt x="435863" y="0"/>
                </a:lnTo>
                <a:lnTo>
                  <a:pt x="486684" y="2460"/>
                </a:lnTo>
                <a:lnTo>
                  <a:pt x="535785" y="9659"/>
                </a:lnTo>
                <a:lnTo>
                  <a:pt x="582840" y="21323"/>
                </a:lnTo>
                <a:lnTo>
                  <a:pt x="627521" y="37175"/>
                </a:lnTo>
                <a:lnTo>
                  <a:pt x="669500" y="56943"/>
                </a:lnTo>
                <a:lnTo>
                  <a:pt x="708451" y="80352"/>
                </a:lnTo>
                <a:lnTo>
                  <a:pt x="744045" y="107127"/>
                </a:lnTo>
                <a:lnTo>
                  <a:pt x="775955" y="136994"/>
                </a:lnTo>
                <a:lnTo>
                  <a:pt x="803855" y="169679"/>
                </a:lnTo>
                <a:lnTo>
                  <a:pt x="827416" y="204906"/>
                </a:lnTo>
                <a:lnTo>
                  <a:pt x="846311" y="242403"/>
                </a:lnTo>
                <a:lnTo>
                  <a:pt x="860213" y="281893"/>
                </a:lnTo>
                <a:lnTo>
                  <a:pt x="868794" y="323104"/>
                </a:lnTo>
                <a:lnTo>
                  <a:pt x="871728" y="365759"/>
                </a:lnTo>
                <a:lnTo>
                  <a:pt x="868794" y="408415"/>
                </a:lnTo>
                <a:lnTo>
                  <a:pt x="860213" y="449626"/>
                </a:lnTo>
                <a:lnTo>
                  <a:pt x="846311" y="489116"/>
                </a:lnTo>
                <a:lnTo>
                  <a:pt x="827416" y="526613"/>
                </a:lnTo>
                <a:lnTo>
                  <a:pt x="803855" y="561840"/>
                </a:lnTo>
                <a:lnTo>
                  <a:pt x="775955" y="594525"/>
                </a:lnTo>
                <a:lnTo>
                  <a:pt x="744045" y="624392"/>
                </a:lnTo>
                <a:lnTo>
                  <a:pt x="708451" y="651167"/>
                </a:lnTo>
                <a:lnTo>
                  <a:pt x="669500" y="674576"/>
                </a:lnTo>
                <a:lnTo>
                  <a:pt x="627521" y="694344"/>
                </a:lnTo>
                <a:lnTo>
                  <a:pt x="582840" y="710196"/>
                </a:lnTo>
                <a:lnTo>
                  <a:pt x="535785" y="721860"/>
                </a:lnTo>
                <a:lnTo>
                  <a:pt x="486684" y="729059"/>
                </a:lnTo>
                <a:lnTo>
                  <a:pt x="435863" y="731519"/>
                </a:lnTo>
                <a:lnTo>
                  <a:pt x="385043" y="729059"/>
                </a:lnTo>
                <a:lnTo>
                  <a:pt x="335942" y="721860"/>
                </a:lnTo>
                <a:lnTo>
                  <a:pt x="288887" y="710196"/>
                </a:lnTo>
                <a:lnTo>
                  <a:pt x="244206" y="694344"/>
                </a:lnTo>
                <a:lnTo>
                  <a:pt x="202227" y="674576"/>
                </a:lnTo>
                <a:lnTo>
                  <a:pt x="163276" y="651167"/>
                </a:lnTo>
                <a:lnTo>
                  <a:pt x="127682" y="624392"/>
                </a:lnTo>
                <a:lnTo>
                  <a:pt x="95772" y="594525"/>
                </a:lnTo>
                <a:lnTo>
                  <a:pt x="67872" y="561840"/>
                </a:lnTo>
                <a:lnTo>
                  <a:pt x="44311" y="526613"/>
                </a:lnTo>
                <a:lnTo>
                  <a:pt x="25416" y="489116"/>
                </a:lnTo>
                <a:lnTo>
                  <a:pt x="11514" y="449626"/>
                </a:lnTo>
                <a:lnTo>
                  <a:pt x="2933" y="408415"/>
                </a:lnTo>
                <a:lnTo>
                  <a:pt x="0" y="365759"/>
                </a:lnTo>
                <a:close/>
              </a:path>
            </a:pathLst>
          </a:custGeom>
          <a:ln w="579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73216" y="2444242"/>
            <a:ext cx="1906650" cy="2743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73216" y="2718257"/>
            <a:ext cx="903427" cy="2746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</TotalTime>
  <Words>130</Words>
  <Application>Microsoft Office PowerPoint</Application>
  <PresentationFormat>On-screen Show (4:3)</PresentationFormat>
  <Paragraphs>112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Cambria Math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Lombardi</dc:creator>
  <cp:lastModifiedBy>Humphreys,Kris</cp:lastModifiedBy>
  <cp:revision>3</cp:revision>
  <dcterms:created xsi:type="dcterms:W3CDTF">2020-01-03T18:08:01Z</dcterms:created>
  <dcterms:modified xsi:type="dcterms:W3CDTF">2023-04-25T03:01:27Z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2019-01-25T00:00:00Z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2020-01-03T00:00:00Z</vt:filetime>
  </property>
</Properties>
</file>