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8" r:id="rId2"/>
    <p:sldId id="647" r:id="rId3"/>
    <p:sldId id="734" r:id="rId4"/>
    <p:sldId id="723" r:id="rId5"/>
    <p:sldId id="724" r:id="rId6"/>
    <p:sldId id="725" r:id="rId7"/>
    <p:sldId id="726" r:id="rId8"/>
    <p:sldId id="601" r:id="rId9"/>
    <p:sldId id="727" r:id="rId10"/>
    <p:sldId id="728" r:id="rId11"/>
    <p:sldId id="740" r:id="rId12"/>
    <p:sldId id="729" r:id="rId13"/>
    <p:sldId id="701" r:id="rId14"/>
    <p:sldId id="696" r:id="rId15"/>
    <p:sldId id="423" r:id="rId16"/>
    <p:sldId id="743" r:id="rId17"/>
    <p:sldId id="742" r:id="rId18"/>
    <p:sldId id="732" r:id="rId19"/>
    <p:sldId id="733" r:id="rId20"/>
    <p:sldId id="722" r:id="rId21"/>
    <p:sldId id="735" r:id="rId22"/>
    <p:sldId id="736" r:id="rId23"/>
    <p:sldId id="737" r:id="rId24"/>
    <p:sldId id="738" r:id="rId25"/>
    <p:sldId id="739"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ACAB6-B1D7-4CA9-AEA8-AE2EC5847B3B}" v="144" dt="2023-02-28T14:23:1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724"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phreys,Kris" userId="1f844576-b31c-4398-88db-87053bedd486" providerId="ADAL" clId="{15894EDE-C571-412C-9BAD-9653E45A3B72}"/>
    <pc:docChg chg="undo custSel modSld">
      <pc:chgData name="Humphreys,Kris" userId="1f844576-b31c-4398-88db-87053bedd486" providerId="ADAL" clId="{15894EDE-C571-412C-9BAD-9653E45A3B72}" dt="2023-02-18T17:58:47.348" v="7" actId="478"/>
      <pc:docMkLst>
        <pc:docMk/>
      </pc:docMkLst>
      <pc:sldChg chg="delSp mod">
        <pc:chgData name="Humphreys,Kris" userId="1f844576-b31c-4398-88db-87053bedd486" providerId="ADAL" clId="{15894EDE-C571-412C-9BAD-9653E45A3B72}" dt="2023-02-18T17:58:47.348" v="7" actId="478"/>
        <pc:sldMkLst>
          <pc:docMk/>
          <pc:sldMk cId="470760148" sldId="423"/>
        </pc:sldMkLst>
        <pc:picChg chg="del">
          <ac:chgData name="Humphreys,Kris" userId="1f844576-b31c-4398-88db-87053bedd486" providerId="ADAL" clId="{15894EDE-C571-412C-9BAD-9653E45A3B72}" dt="2023-02-18T17:58:47.348" v="7" actId="478"/>
          <ac:picMkLst>
            <pc:docMk/>
            <pc:sldMk cId="470760148" sldId="423"/>
            <ac:picMk id="6" creationId="{2BF77251-A263-4121-A91E-B1DF7A2B51B1}"/>
          </ac:picMkLst>
        </pc:picChg>
      </pc:sldChg>
      <pc:sldChg chg="delSp mod">
        <pc:chgData name="Humphreys,Kris" userId="1f844576-b31c-4398-88db-87053bedd486" providerId="ADAL" clId="{15894EDE-C571-412C-9BAD-9653E45A3B72}" dt="2023-02-18T17:58:36.569" v="3" actId="478"/>
        <pc:sldMkLst>
          <pc:docMk/>
          <pc:sldMk cId="3463269573" sldId="601"/>
        </pc:sldMkLst>
        <pc:picChg chg="del">
          <ac:chgData name="Humphreys,Kris" userId="1f844576-b31c-4398-88db-87053bedd486" providerId="ADAL" clId="{15894EDE-C571-412C-9BAD-9653E45A3B72}" dt="2023-02-18T17:58:34.703" v="0" actId="478"/>
          <ac:picMkLst>
            <pc:docMk/>
            <pc:sldMk cId="3463269573" sldId="601"/>
            <ac:picMk id="5" creationId="{2F203B36-F764-430C-AB5D-ABC81F320296}"/>
          </ac:picMkLst>
        </pc:picChg>
        <pc:picChg chg="del">
          <ac:chgData name="Humphreys,Kris" userId="1f844576-b31c-4398-88db-87053bedd486" providerId="ADAL" clId="{15894EDE-C571-412C-9BAD-9653E45A3B72}" dt="2023-02-18T17:58:35.367" v="1" actId="478"/>
          <ac:picMkLst>
            <pc:docMk/>
            <pc:sldMk cId="3463269573" sldId="601"/>
            <ac:picMk id="7" creationId="{3D01D343-006C-4100-A26E-998CC2FF695B}"/>
          </ac:picMkLst>
        </pc:picChg>
        <pc:picChg chg="del">
          <ac:chgData name="Humphreys,Kris" userId="1f844576-b31c-4398-88db-87053bedd486" providerId="ADAL" clId="{15894EDE-C571-412C-9BAD-9653E45A3B72}" dt="2023-02-18T17:58:35.874" v="2" actId="478"/>
          <ac:picMkLst>
            <pc:docMk/>
            <pc:sldMk cId="3463269573" sldId="601"/>
            <ac:picMk id="9" creationId="{A83578AE-6AC5-4F5D-AAE1-28C95E7C582E}"/>
          </ac:picMkLst>
        </pc:picChg>
        <pc:picChg chg="del">
          <ac:chgData name="Humphreys,Kris" userId="1f844576-b31c-4398-88db-87053bedd486" providerId="ADAL" clId="{15894EDE-C571-412C-9BAD-9653E45A3B72}" dt="2023-02-18T17:58:36.569" v="3" actId="478"/>
          <ac:picMkLst>
            <pc:docMk/>
            <pc:sldMk cId="3463269573" sldId="601"/>
            <ac:picMk id="11" creationId="{A1C78565-3196-475C-A97A-72DF707CD214}"/>
          </ac:picMkLst>
        </pc:picChg>
      </pc:sldChg>
      <pc:sldChg chg="addSp delSp mod">
        <pc:chgData name="Humphreys,Kris" userId="1f844576-b31c-4398-88db-87053bedd486" providerId="ADAL" clId="{15894EDE-C571-412C-9BAD-9653E45A3B72}" dt="2023-02-18T17:58:44.122" v="6" actId="478"/>
        <pc:sldMkLst>
          <pc:docMk/>
          <pc:sldMk cId="2487758267" sldId="647"/>
        </pc:sldMkLst>
        <pc:spChg chg="add del">
          <ac:chgData name="Humphreys,Kris" userId="1f844576-b31c-4398-88db-87053bedd486" providerId="ADAL" clId="{15894EDE-C571-412C-9BAD-9653E45A3B72}" dt="2023-02-18T17:58:42.078" v="5" actId="478"/>
          <ac:spMkLst>
            <pc:docMk/>
            <pc:sldMk cId="2487758267" sldId="647"/>
            <ac:spMk id="6" creationId="{61DA8C47-E1C8-0108-3E45-D60AC1C317A1}"/>
          </ac:spMkLst>
        </pc:spChg>
        <pc:picChg chg="del">
          <ac:chgData name="Humphreys,Kris" userId="1f844576-b31c-4398-88db-87053bedd486" providerId="ADAL" clId="{15894EDE-C571-412C-9BAD-9653E45A3B72}" dt="2023-02-18T17:58:44.122" v="6" actId="478"/>
          <ac:picMkLst>
            <pc:docMk/>
            <pc:sldMk cId="2487758267" sldId="647"/>
            <ac:picMk id="12" creationId="{A83578AE-6AC5-4F5D-AAE1-28C95E7C582E}"/>
          </ac:picMkLst>
        </pc:picChg>
      </pc:sldChg>
    </pc:docChg>
  </pc:docChgLst>
  <pc:docChgLst>
    <pc:chgData name="Humphreys,Kris" userId="1f844576-b31c-4398-88db-87053bedd486" providerId="ADAL" clId="{615ACAB6-B1D7-4CA9-AEA8-AE2EC5847B3B}"/>
    <pc:docChg chg="undo custSel addSld delSld modSld sldOrd">
      <pc:chgData name="Humphreys,Kris" userId="1f844576-b31c-4398-88db-87053bedd486" providerId="ADAL" clId="{615ACAB6-B1D7-4CA9-AEA8-AE2EC5847B3B}" dt="2023-02-28T14:23:25.680" v="6699" actId="20577"/>
      <pc:docMkLst>
        <pc:docMk/>
      </pc:docMkLst>
      <pc:sldChg chg="modSp mod">
        <pc:chgData name="Humphreys,Kris" userId="1f844576-b31c-4398-88db-87053bedd486" providerId="ADAL" clId="{615ACAB6-B1D7-4CA9-AEA8-AE2EC5847B3B}" dt="2023-02-24T19:04:16.725" v="5477" actId="20577"/>
        <pc:sldMkLst>
          <pc:docMk/>
          <pc:sldMk cId="2334611689" sldId="258"/>
        </pc:sldMkLst>
        <pc:spChg chg="mod">
          <ac:chgData name="Humphreys,Kris" userId="1f844576-b31c-4398-88db-87053bedd486" providerId="ADAL" clId="{615ACAB6-B1D7-4CA9-AEA8-AE2EC5847B3B}" dt="2023-02-24T19:04:16.725" v="5477" actId="20577"/>
          <ac:spMkLst>
            <pc:docMk/>
            <pc:sldMk cId="2334611689" sldId="258"/>
            <ac:spMk id="21" creationId="{AC5D84BA-C6D1-7542-99D8-CD38963AB23C}"/>
          </ac:spMkLst>
        </pc:spChg>
      </pc:sldChg>
      <pc:sldChg chg="addSp delSp modSp mod ord modNotesTx">
        <pc:chgData name="Humphreys,Kris" userId="1f844576-b31c-4398-88db-87053bedd486" providerId="ADAL" clId="{615ACAB6-B1D7-4CA9-AEA8-AE2EC5847B3B}" dt="2023-02-24T15:39:42.946" v="5441" actId="1076"/>
        <pc:sldMkLst>
          <pc:docMk/>
          <pc:sldMk cId="470760148" sldId="423"/>
        </pc:sldMkLst>
        <pc:spChg chg="mod">
          <ac:chgData name="Humphreys,Kris" userId="1f844576-b31c-4398-88db-87053bedd486" providerId="ADAL" clId="{615ACAB6-B1D7-4CA9-AEA8-AE2EC5847B3B}" dt="2023-02-21T18:01:23.465" v="163" actId="20577"/>
          <ac:spMkLst>
            <pc:docMk/>
            <pc:sldMk cId="470760148" sldId="423"/>
            <ac:spMk id="2" creationId="{ECD803BF-C763-4710-A643-19693B77CCC2}"/>
          </ac:spMkLst>
        </pc:spChg>
        <pc:spChg chg="add del mod">
          <ac:chgData name="Humphreys,Kris" userId="1f844576-b31c-4398-88db-87053bedd486" providerId="ADAL" clId="{615ACAB6-B1D7-4CA9-AEA8-AE2EC5847B3B}" dt="2023-02-24T15:38:21.860" v="5387" actId="22"/>
          <ac:spMkLst>
            <pc:docMk/>
            <pc:sldMk cId="470760148" sldId="423"/>
            <ac:spMk id="3" creationId="{71B46279-3974-61D8-A478-B054E49EE259}"/>
          </ac:spMkLst>
        </pc:spChg>
        <pc:spChg chg="del mod">
          <ac:chgData name="Humphreys,Kris" userId="1f844576-b31c-4398-88db-87053bedd486" providerId="ADAL" clId="{615ACAB6-B1D7-4CA9-AEA8-AE2EC5847B3B}" dt="2023-02-21T18:01:26.450" v="164" actId="22"/>
          <ac:spMkLst>
            <pc:docMk/>
            <pc:sldMk cId="470760148" sldId="423"/>
            <ac:spMk id="3" creationId="{804FC456-C9F6-4BCA-93E5-F8F57D70BA56}"/>
          </ac:spMkLst>
        </pc:spChg>
        <pc:spChg chg="add mod">
          <ac:chgData name="Humphreys,Kris" userId="1f844576-b31c-4398-88db-87053bedd486" providerId="ADAL" clId="{615ACAB6-B1D7-4CA9-AEA8-AE2EC5847B3B}" dt="2023-02-24T15:39:42.946" v="5441" actId="1076"/>
          <ac:spMkLst>
            <pc:docMk/>
            <pc:sldMk cId="470760148" sldId="423"/>
            <ac:spMk id="8" creationId="{C13756F6-007F-2EEE-65BF-1ECC306F4048}"/>
          </ac:spMkLst>
        </pc:spChg>
        <pc:picChg chg="add del mod ord">
          <ac:chgData name="Humphreys,Kris" userId="1f844576-b31c-4398-88db-87053bedd486" providerId="ADAL" clId="{615ACAB6-B1D7-4CA9-AEA8-AE2EC5847B3B}" dt="2023-02-24T15:38:19.823" v="5386" actId="478"/>
          <ac:picMkLst>
            <pc:docMk/>
            <pc:sldMk cId="470760148" sldId="423"/>
            <ac:picMk id="6" creationId="{AA602458-11C9-6E5D-80C4-6EB3B7116FF4}"/>
          </ac:picMkLst>
        </pc:picChg>
        <pc:picChg chg="add mod ord">
          <ac:chgData name="Humphreys,Kris" userId="1f844576-b31c-4398-88db-87053bedd486" providerId="ADAL" clId="{615ACAB6-B1D7-4CA9-AEA8-AE2EC5847B3B}" dt="2023-02-24T15:39:38.433" v="5440" actId="1076"/>
          <ac:picMkLst>
            <pc:docMk/>
            <pc:sldMk cId="470760148" sldId="423"/>
            <ac:picMk id="7" creationId="{5AF40DA3-A8D0-0753-B40E-2A200608EC93}"/>
          </ac:picMkLst>
        </pc:picChg>
      </pc:sldChg>
      <pc:sldChg chg="addSp delSp modSp mod ord">
        <pc:chgData name="Humphreys,Kris" userId="1f844576-b31c-4398-88db-87053bedd486" providerId="ADAL" clId="{615ACAB6-B1D7-4CA9-AEA8-AE2EC5847B3B}" dt="2023-02-28T13:50:04.374" v="5480" actId="20577"/>
        <pc:sldMkLst>
          <pc:docMk/>
          <pc:sldMk cId="3463269573" sldId="601"/>
        </pc:sldMkLst>
        <pc:spChg chg="mod">
          <ac:chgData name="Humphreys,Kris" userId="1f844576-b31c-4398-88db-87053bedd486" providerId="ADAL" clId="{615ACAB6-B1D7-4CA9-AEA8-AE2EC5847B3B}" dt="2023-02-21T18:44:20.626" v="690" actId="20577"/>
          <ac:spMkLst>
            <pc:docMk/>
            <pc:sldMk cId="3463269573" sldId="601"/>
            <ac:spMk id="2" creationId="{ECD803BF-C763-4710-A643-19693B77CCC2}"/>
          </ac:spMkLst>
        </pc:spChg>
        <pc:spChg chg="del mod">
          <ac:chgData name="Humphreys,Kris" userId="1f844576-b31c-4398-88db-87053bedd486" providerId="ADAL" clId="{615ACAB6-B1D7-4CA9-AEA8-AE2EC5847B3B}" dt="2023-02-21T18:06:07.605" v="186" actId="22"/>
          <ac:spMkLst>
            <pc:docMk/>
            <pc:sldMk cId="3463269573" sldId="601"/>
            <ac:spMk id="3" creationId="{804FC456-C9F6-4BCA-93E5-F8F57D70BA56}"/>
          </ac:spMkLst>
        </pc:spChg>
        <pc:spChg chg="add mod">
          <ac:chgData name="Humphreys,Kris" userId="1f844576-b31c-4398-88db-87053bedd486" providerId="ADAL" clId="{615ACAB6-B1D7-4CA9-AEA8-AE2EC5847B3B}" dt="2023-02-28T13:50:04.374" v="5480" actId="20577"/>
          <ac:spMkLst>
            <pc:docMk/>
            <pc:sldMk cId="3463269573" sldId="601"/>
            <ac:spMk id="7" creationId="{EADEB405-1374-B5CB-C218-E5A7E373B226}"/>
          </ac:spMkLst>
        </pc:spChg>
        <pc:picChg chg="add mod ord">
          <ac:chgData name="Humphreys,Kris" userId="1f844576-b31c-4398-88db-87053bedd486" providerId="ADAL" clId="{615ACAB6-B1D7-4CA9-AEA8-AE2EC5847B3B}" dt="2023-02-21T18:09:28.531" v="422" actId="14100"/>
          <ac:picMkLst>
            <pc:docMk/>
            <pc:sldMk cId="3463269573" sldId="601"/>
            <ac:picMk id="6" creationId="{2862B527-A09A-5D18-F67A-4C771B88B418}"/>
          </ac:picMkLst>
        </pc:picChg>
      </pc:sldChg>
      <pc:sldChg chg="del">
        <pc:chgData name="Humphreys,Kris" userId="1f844576-b31c-4398-88db-87053bedd486" providerId="ADAL" clId="{615ACAB6-B1D7-4CA9-AEA8-AE2EC5847B3B}" dt="2023-02-22T01:43:10.718" v="3198" actId="47"/>
        <pc:sldMkLst>
          <pc:docMk/>
          <pc:sldMk cId="1577730986" sldId="602"/>
        </pc:sldMkLst>
      </pc:sldChg>
      <pc:sldChg chg="del">
        <pc:chgData name="Humphreys,Kris" userId="1f844576-b31c-4398-88db-87053bedd486" providerId="ADAL" clId="{615ACAB6-B1D7-4CA9-AEA8-AE2EC5847B3B}" dt="2023-02-22T01:43:10.718" v="3198" actId="47"/>
        <pc:sldMkLst>
          <pc:docMk/>
          <pc:sldMk cId="4043210728" sldId="643"/>
        </pc:sldMkLst>
      </pc:sldChg>
      <pc:sldChg chg="del">
        <pc:chgData name="Humphreys,Kris" userId="1f844576-b31c-4398-88db-87053bedd486" providerId="ADAL" clId="{615ACAB6-B1D7-4CA9-AEA8-AE2EC5847B3B}" dt="2023-02-22T01:43:10.718" v="3198" actId="47"/>
        <pc:sldMkLst>
          <pc:docMk/>
          <pc:sldMk cId="1229585738" sldId="644"/>
        </pc:sldMkLst>
      </pc:sldChg>
      <pc:sldChg chg="modSp mod">
        <pc:chgData name="Humphreys,Kris" userId="1f844576-b31c-4398-88db-87053bedd486" providerId="ADAL" clId="{615ACAB6-B1D7-4CA9-AEA8-AE2EC5847B3B}" dt="2023-02-24T15:14:59.615" v="5083"/>
        <pc:sldMkLst>
          <pc:docMk/>
          <pc:sldMk cId="2487758267" sldId="647"/>
        </pc:sldMkLst>
        <pc:spChg chg="mod">
          <ac:chgData name="Humphreys,Kris" userId="1f844576-b31c-4398-88db-87053bedd486" providerId="ADAL" clId="{615ACAB6-B1D7-4CA9-AEA8-AE2EC5847B3B}" dt="2023-02-21T16:46:31.159" v="68" actId="14100"/>
          <ac:spMkLst>
            <pc:docMk/>
            <pc:sldMk cId="2487758267" sldId="647"/>
            <ac:spMk id="2" creationId="{ECD803BF-C763-4710-A643-19693B77CCC2}"/>
          </ac:spMkLst>
        </pc:spChg>
        <pc:spChg chg="mod">
          <ac:chgData name="Humphreys,Kris" userId="1f844576-b31c-4398-88db-87053bedd486" providerId="ADAL" clId="{615ACAB6-B1D7-4CA9-AEA8-AE2EC5847B3B}" dt="2023-02-24T15:14:59.615" v="5083"/>
          <ac:spMkLst>
            <pc:docMk/>
            <pc:sldMk cId="2487758267" sldId="647"/>
            <ac:spMk id="6" creationId="{61DA8C47-E1C8-0108-3E45-D60AC1C317A1}"/>
          </ac:spMkLst>
        </pc:spChg>
      </pc:sldChg>
      <pc:sldChg chg="del">
        <pc:chgData name="Humphreys,Kris" userId="1f844576-b31c-4398-88db-87053bedd486" providerId="ADAL" clId="{615ACAB6-B1D7-4CA9-AEA8-AE2EC5847B3B}" dt="2023-02-22T01:43:10.718" v="3198" actId="47"/>
        <pc:sldMkLst>
          <pc:docMk/>
          <pc:sldMk cId="2064441747" sldId="682"/>
        </pc:sldMkLst>
      </pc:sldChg>
      <pc:sldChg chg="del">
        <pc:chgData name="Humphreys,Kris" userId="1f844576-b31c-4398-88db-87053bedd486" providerId="ADAL" clId="{615ACAB6-B1D7-4CA9-AEA8-AE2EC5847B3B}" dt="2023-02-22T01:43:10.718" v="3198" actId="47"/>
        <pc:sldMkLst>
          <pc:docMk/>
          <pc:sldMk cId="4258546526" sldId="683"/>
        </pc:sldMkLst>
      </pc:sldChg>
      <pc:sldChg chg="del">
        <pc:chgData name="Humphreys,Kris" userId="1f844576-b31c-4398-88db-87053bedd486" providerId="ADAL" clId="{615ACAB6-B1D7-4CA9-AEA8-AE2EC5847B3B}" dt="2023-02-22T01:43:10.718" v="3198" actId="47"/>
        <pc:sldMkLst>
          <pc:docMk/>
          <pc:sldMk cId="2689412926" sldId="684"/>
        </pc:sldMkLst>
      </pc:sldChg>
      <pc:sldChg chg="del">
        <pc:chgData name="Humphreys,Kris" userId="1f844576-b31c-4398-88db-87053bedd486" providerId="ADAL" clId="{615ACAB6-B1D7-4CA9-AEA8-AE2EC5847B3B}" dt="2023-02-22T01:43:10.718" v="3198" actId="47"/>
        <pc:sldMkLst>
          <pc:docMk/>
          <pc:sldMk cId="4141073403" sldId="685"/>
        </pc:sldMkLst>
      </pc:sldChg>
      <pc:sldChg chg="del">
        <pc:chgData name="Humphreys,Kris" userId="1f844576-b31c-4398-88db-87053bedd486" providerId="ADAL" clId="{615ACAB6-B1D7-4CA9-AEA8-AE2EC5847B3B}" dt="2023-02-22T01:43:10.718" v="3198" actId="47"/>
        <pc:sldMkLst>
          <pc:docMk/>
          <pc:sldMk cId="1321125814" sldId="686"/>
        </pc:sldMkLst>
      </pc:sldChg>
      <pc:sldChg chg="del">
        <pc:chgData name="Humphreys,Kris" userId="1f844576-b31c-4398-88db-87053bedd486" providerId="ADAL" clId="{615ACAB6-B1D7-4CA9-AEA8-AE2EC5847B3B}" dt="2023-02-22T01:43:10.718" v="3198" actId="47"/>
        <pc:sldMkLst>
          <pc:docMk/>
          <pc:sldMk cId="3219031017" sldId="687"/>
        </pc:sldMkLst>
      </pc:sldChg>
      <pc:sldChg chg="del">
        <pc:chgData name="Humphreys,Kris" userId="1f844576-b31c-4398-88db-87053bedd486" providerId="ADAL" clId="{615ACAB6-B1D7-4CA9-AEA8-AE2EC5847B3B}" dt="2023-02-22T01:43:10.718" v="3198" actId="47"/>
        <pc:sldMkLst>
          <pc:docMk/>
          <pc:sldMk cId="639829469" sldId="688"/>
        </pc:sldMkLst>
      </pc:sldChg>
      <pc:sldChg chg="del">
        <pc:chgData name="Humphreys,Kris" userId="1f844576-b31c-4398-88db-87053bedd486" providerId="ADAL" clId="{615ACAB6-B1D7-4CA9-AEA8-AE2EC5847B3B}" dt="2023-02-22T01:43:10.718" v="3198" actId="47"/>
        <pc:sldMkLst>
          <pc:docMk/>
          <pc:sldMk cId="1057130228" sldId="689"/>
        </pc:sldMkLst>
      </pc:sldChg>
      <pc:sldChg chg="del">
        <pc:chgData name="Humphreys,Kris" userId="1f844576-b31c-4398-88db-87053bedd486" providerId="ADAL" clId="{615ACAB6-B1D7-4CA9-AEA8-AE2EC5847B3B}" dt="2023-02-22T01:43:10.718" v="3198" actId="47"/>
        <pc:sldMkLst>
          <pc:docMk/>
          <pc:sldMk cId="660608688" sldId="690"/>
        </pc:sldMkLst>
      </pc:sldChg>
      <pc:sldChg chg="del">
        <pc:chgData name="Humphreys,Kris" userId="1f844576-b31c-4398-88db-87053bedd486" providerId="ADAL" clId="{615ACAB6-B1D7-4CA9-AEA8-AE2EC5847B3B}" dt="2023-02-22T01:43:10.718" v="3198" actId="47"/>
        <pc:sldMkLst>
          <pc:docMk/>
          <pc:sldMk cId="423712271" sldId="691"/>
        </pc:sldMkLst>
      </pc:sldChg>
      <pc:sldChg chg="del">
        <pc:chgData name="Humphreys,Kris" userId="1f844576-b31c-4398-88db-87053bedd486" providerId="ADAL" clId="{615ACAB6-B1D7-4CA9-AEA8-AE2EC5847B3B}" dt="2023-02-22T01:43:10.718" v="3198" actId="47"/>
        <pc:sldMkLst>
          <pc:docMk/>
          <pc:sldMk cId="1925916133" sldId="692"/>
        </pc:sldMkLst>
      </pc:sldChg>
      <pc:sldChg chg="del">
        <pc:chgData name="Humphreys,Kris" userId="1f844576-b31c-4398-88db-87053bedd486" providerId="ADAL" clId="{615ACAB6-B1D7-4CA9-AEA8-AE2EC5847B3B}" dt="2023-02-22T01:43:10.718" v="3198" actId="47"/>
        <pc:sldMkLst>
          <pc:docMk/>
          <pc:sldMk cId="1245426124" sldId="693"/>
        </pc:sldMkLst>
      </pc:sldChg>
      <pc:sldChg chg="del">
        <pc:chgData name="Humphreys,Kris" userId="1f844576-b31c-4398-88db-87053bedd486" providerId="ADAL" clId="{615ACAB6-B1D7-4CA9-AEA8-AE2EC5847B3B}" dt="2023-02-22T01:43:10.718" v="3198" actId="47"/>
        <pc:sldMkLst>
          <pc:docMk/>
          <pc:sldMk cId="1204924562" sldId="694"/>
        </pc:sldMkLst>
      </pc:sldChg>
      <pc:sldChg chg="del">
        <pc:chgData name="Humphreys,Kris" userId="1f844576-b31c-4398-88db-87053bedd486" providerId="ADAL" clId="{615ACAB6-B1D7-4CA9-AEA8-AE2EC5847B3B}" dt="2023-02-22T01:43:10.718" v="3198" actId="47"/>
        <pc:sldMkLst>
          <pc:docMk/>
          <pc:sldMk cId="1573888570" sldId="695"/>
        </pc:sldMkLst>
      </pc:sldChg>
      <pc:sldChg chg="addSp delSp modSp mod ord">
        <pc:chgData name="Humphreys,Kris" userId="1f844576-b31c-4398-88db-87053bedd486" providerId="ADAL" clId="{615ACAB6-B1D7-4CA9-AEA8-AE2EC5847B3B}" dt="2023-02-28T13:52:32.415" v="5505" actId="1076"/>
        <pc:sldMkLst>
          <pc:docMk/>
          <pc:sldMk cId="3564899376" sldId="696"/>
        </pc:sldMkLst>
        <pc:spChg chg="mod">
          <ac:chgData name="Humphreys,Kris" userId="1f844576-b31c-4398-88db-87053bedd486" providerId="ADAL" clId="{615ACAB6-B1D7-4CA9-AEA8-AE2EC5847B3B}" dt="2023-02-24T15:30:22.316" v="5286" actId="20577"/>
          <ac:spMkLst>
            <pc:docMk/>
            <pc:sldMk cId="3564899376" sldId="696"/>
            <ac:spMk id="2" creationId="{ECD803BF-C763-4710-A643-19693B77CCC2}"/>
          </ac:spMkLst>
        </pc:spChg>
        <pc:spChg chg="add del mod">
          <ac:chgData name="Humphreys,Kris" userId="1f844576-b31c-4398-88db-87053bedd486" providerId="ADAL" clId="{615ACAB6-B1D7-4CA9-AEA8-AE2EC5847B3B}" dt="2023-02-24T15:30:39.224" v="5291" actId="478"/>
          <ac:spMkLst>
            <pc:docMk/>
            <pc:sldMk cId="3564899376" sldId="696"/>
            <ac:spMk id="6" creationId="{873E5C22-C416-F0E8-B7A7-58321B276DEB}"/>
          </ac:spMkLst>
        </pc:spChg>
        <pc:spChg chg="del">
          <ac:chgData name="Humphreys,Kris" userId="1f844576-b31c-4398-88db-87053bedd486" providerId="ADAL" clId="{615ACAB6-B1D7-4CA9-AEA8-AE2EC5847B3B}" dt="2023-02-21T18:41:34.861" v="620" actId="478"/>
          <ac:spMkLst>
            <pc:docMk/>
            <pc:sldMk cId="3564899376" sldId="696"/>
            <ac:spMk id="16" creationId="{C649DFEC-9703-403A-163D-990CD9BDAA68}"/>
          </ac:spMkLst>
        </pc:spChg>
        <pc:picChg chg="add del mod">
          <ac:chgData name="Humphreys,Kris" userId="1f844576-b31c-4398-88db-87053bedd486" providerId="ADAL" clId="{615ACAB6-B1D7-4CA9-AEA8-AE2EC5847B3B}" dt="2023-02-21T18:50:58.259" v="703" actId="478"/>
          <ac:picMkLst>
            <pc:docMk/>
            <pc:sldMk cId="3564899376" sldId="696"/>
            <ac:picMk id="5" creationId="{20FDB04E-586D-9D9D-F3EA-3821BB263D5C}"/>
          </ac:picMkLst>
        </pc:picChg>
        <pc:picChg chg="add mod">
          <ac:chgData name="Humphreys,Kris" userId="1f844576-b31c-4398-88db-87053bedd486" providerId="ADAL" clId="{615ACAB6-B1D7-4CA9-AEA8-AE2EC5847B3B}" dt="2023-02-28T13:52:32.415" v="5505" actId="1076"/>
          <ac:picMkLst>
            <pc:docMk/>
            <pc:sldMk cId="3564899376" sldId="696"/>
            <ac:picMk id="5" creationId="{F2CA8DA4-FB33-3AEA-2484-17C568C8A330}"/>
          </ac:picMkLst>
        </pc:picChg>
        <pc:picChg chg="add del mod">
          <ac:chgData name="Humphreys,Kris" userId="1f844576-b31c-4398-88db-87053bedd486" providerId="ADAL" clId="{615ACAB6-B1D7-4CA9-AEA8-AE2EC5847B3B}" dt="2023-02-24T15:30:27.453" v="5287" actId="478"/>
          <ac:picMkLst>
            <pc:docMk/>
            <pc:sldMk cId="3564899376" sldId="696"/>
            <ac:picMk id="8" creationId="{499C4A9F-DA6F-E46D-D200-CB4E8A9BC701}"/>
          </ac:picMkLst>
        </pc:picChg>
        <pc:picChg chg="del">
          <ac:chgData name="Humphreys,Kris" userId="1f844576-b31c-4398-88db-87053bedd486" providerId="ADAL" clId="{615ACAB6-B1D7-4CA9-AEA8-AE2EC5847B3B}" dt="2023-02-21T18:38:45.753" v="423" actId="478"/>
          <ac:picMkLst>
            <pc:docMk/>
            <pc:sldMk cId="3564899376" sldId="696"/>
            <ac:picMk id="15" creationId="{7D5C9D53-72D3-DCEC-8AD8-918374054675}"/>
          </ac:picMkLst>
        </pc:picChg>
      </pc:sldChg>
      <pc:sldChg chg="del">
        <pc:chgData name="Humphreys,Kris" userId="1f844576-b31c-4398-88db-87053bedd486" providerId="ADAL" clId="{615ACAB6-B1D7-4CA9-AEA8-AE2EC5847B3B}" dt="2023-02-22T01:43:10.718" v="3198" actId="47"/>
        <pc:sldMkLst>
          <pc:docMk/>
          <pc:sldMk cId="2986843926" sldId="697"/>
        </pc:sldMkLst>
      </pc:sldChg>
      <pc:sldChg chg="del">
        <pc:chgData name="Humphreys,Kris" userId="1f844576-b31c-4398-88db-87053bedd486" providerId="ADAL" clId="{615ACAB6-B1D7-4CA9-AEA8-AE2EC5847B3B}" dt="2023-02-22T01:43:10.718" v="3198" actId="47"/>
        <pc:sldMkLst>
          <pc:docMk/>
          <pc:sldMk cId="3277901788" sldId="699"/>
        </pc:sldMkLst>
      </pc:sldChg>
      <pc:sldChg chg="addSp delSp modSp mod ord">
        <pc:chgData name="Humphreys,Kris" userId="1f844576-b31c-4398-88db-87053bedd486" providerId="ADAL" clId="{615ACAB6-B1D7-4CA9-AEA8-AE2EC5847B3B}" dt="2023-02-28T14:04:21.211" v="5961" actId="20577"/>
        <pc:sldMkLst>
          <pc:docMk/>
          <pc:sldMk cId="3799706756" sldId="701"/>
        </pc:sldMkLst>
        <pc:spChg chg="mod">
          <ac:chgData name="Humphreys,Kris" userId="1f844576-b31c-4398-88db-87053bedd486" providerId="ADAL" clId="{615ACAB6-B1D7-4CA9-AEA8-AE2EC5847B3B}" dt="2023-02-22T01:50:19.193" v="3275" actId="20577"/>
          <ac:spMkLst>
            <pc:docMk/>
            <pc:sldMk cId="3799706756" sldId="701"/>
            <ac:spMk id="2" creationId="{ECD803BF-C763-4710-A643-19693B77CCC2}"/>
          </ac:spMkLst>
        </pc:spChg>
        <pc:spChg chg="mod">
          <ac:chgData name="Humphreys,Kris" userId="1f844576-b31c-4398-88db-87053bedd486" providerId="ADAL" clId="{615ACAB6-B1D7-4CA9-AEA8-AE2EC5847B3B}" dt="2023-02-22T01:52:12.083" v="3300" actId="207"/>
          <ac:spMkLst>
            <pc:docMk/>
            <pc:sldMk cId="3799706756" sldId="701"/>
            <ac:spMk id="3" creationId="{B6792057-4B3E-F995-DC44-FFBE809895B0}"/>
          </ac:spMkLst>
        </pc:spChg>
        <pc:spChg chg="add del mod">
          <ac:chgData name="Humphreys,Kris" userId="1f844576-b31c-4398-88db-87053bedd486" providerId="ADAL" clId="{615ACAB6-B1D7-4CA9-AEA8-AE2EC5847B3B}" dt="2023-02-22T01:48:49.487" v="3237" actId="22"/>
          <ac:spMkLst>
            <pc:docMk/>
            <pc:sldMk cId="3799706756" sldId="701"/>
            <ac:spMk id="5" creationId="{2061101C-3210-34E3-95DC-4A8B6AB75301}"/>
          </ac:spMkLst>
        </pc:spChg>
        <pc:spChg chg="add mod">
          <ac:chgData name="Humphreys,Kris" userId="1f844576-b31c-4398-88db-87053bedd486" providerId="ADAL" clId="{615ACAB6-B1D7-4CA9-AEA8-AE2EC5847B3B}" dt="2023-02-28T14:04:21.211" v="5961" actId="20577"/>
          <ac:spMkLst>
            <pc:docMk/>
            <pc:sldMk cId="3799706756" sldId="701"/>
            <ac:spMk id="9" creationId="{C4AF452B-787C-2598-555E-341CA4BCF27E}"/>
          </ac:spMkLst>
        </pc:spChg>
        <pc:spChg chg="del mod">
          <ac:chgData name="Humphreys,Kris" userId="1f844576-b31c-4398-88db-87053bedd486" providerId="ADAL" clId="{615ACAB6-B1D7-4CA9-AEA8-AE2EC5847B3B}" dt="2023-02-21T18:43:50.707" v="680"/>
          <ac:spMkLst>
            <pc:docMk/>
            <pc:sldMk cId="3799706756" sldId="701"/>
            <ac:spMk id="12" creationId="{C960D38C-93C0-43AF-D9D7-E95E02C1DF16}"/>
          </ac:spMkLst>
        </pc:spChg>
        <pc:picChg chg="del">
          <ac:chgData name="Humphreys,Kris" userId="1f844576-b31c-4398-88db-87053bedd486" providerId="ADAL" clId="{615ACAB6-B1D7-4CA9-AEA8-AE2EC5847B3B}" dt="2023-02-21T18:43:31.196" v="677" actId="478"/>
          <ac:picMkLst>
            <pc:docMk/>
            <pc:sldMk cId="3799706756" sldId="701"/>
            <ac:picMk id="6" creationId="{A604DD97-D5B9-0CAE-EFFC-2B701436A68A}"/>
          </ac:picMkLst>
        </pc:picChg>
        <pc:picChg chg="add mod ord">
          <ac:chgData name="Humphreys,Kris" userId="1f844576-b31c-4398-88db-87053bedd486" providerId="ADAL" clId="{615ACAB6-B1D7-4CA9-AEA8-AE2EC5847B3B}" dt="2023-02-22T01:54:03.662" v="3307" actId="1076"/>
          <ac:picMkLst>
            <pc:docMk/>
            <pc:sldMk cId="3799706756" sldId="701"/>
            <ac:picMk id="8" creationId="{3366C5B4-18F2-525D-910C-93AABD2E3ABA}"/>
          </ac:picMkLst>
        </pc:picChg>
        <pc:picChg chg="del">
          <ac:chgData name="Humphreys,Kris" userId="1f844576-b31c-4398-88db-87053bedd486" providerId="ADAL" clId="{615ACAB6-B1D7-4CA9-AEA8-AE2EC5847B3B}" dt="2023-02-21T18:43:26.527" v="676" actId="478"/>
          <ac:picMkLst>
            <pc:docMk/>
            <pc:sldMk cId="3799706756" sldId="701"/>
            <ac:picMk id="11" creationId="{5D6F1433-DA54-AB4E-6F70-BCAE04DAD3EE}"/>
          </ac:picMkLst>
        </pc:picChg>
      </pc:sldChg>
      <pc:sldChg chg="del">
        <pc:chgData name="Humphreys,Kris" userId="1f844576-b31c-4398-88db-87053bedd486" providerId="ADAL" clId="{615ACAB6-B1D7-4CA9-AEA8-AE2EC5847B3B}" dt="2023-02-22T01:43:10.718" v="3198" actId="47"/>
        <pc:sldMkLst>
          <pc:docMk/>
          <pc:sldMk cId="2548883491" sldId="702"/>
        </pc:sldMkLst>
      </pc:sldChg>
      <pc:sldChg chg="del">
        <pc:chgData name="Humphreys,Kris" userId="1f844576-b31c-4398-88db-87053bedd486" providerId="ADAL" clId="{615ACAB6-B1D7-4CA9-AEA8-AE2EC5847B3B}" dt="2023-02-22T01:43:10.718" v="3198" actId="47"/>
        <pc:sldMkLst>
          <pc:docMk/>
          <pc:sldMk cId="2096877890" sldId="703"/>
        </pc:sldMkLst>
      </pc:sldChg>
      <pc:sldChg chg="del">
        <pc:chgData name="Humphreys,Kris" userId="1f844576-b31c-4398-88db-87053bedd486" providerId="ADAL" clId="{615ACAB6-B1D7-4CA9-AEA8-AE2EC5847B3B}" dt="2023-02-22T01:43:10.718" v="3198" actId="47"/>
        <pc:sldMkLst>
          <pc:docMk/>
          <pc:sldMk cId="987783012" sldId="704"/>
        </pc:sldMkLst>
      </pc:sldChg>
      <pc:sldChg chg="del">
        <pc:chgData name="Humphreys,Kris" userId="1f844576-b31c-4398-88db-87053bedd486" providerId="ADAL" clId="{615ACAB6-B1D7-4CA9-AEA8-AE2EC5847B3B}" dt="2023-02-22T01:43:10.718" v="3198" actId="47"/>
        <pc:sldMkLst>
          <pc:docMk/>
          <pc:sldMk cId="2494695464" sldId="705"/>
        </pc:sldMkLst>
      </pc:sldChg>
      <pc:sldChg chg="del">
        <pc:chgData name="Humphreys,Kris" userId="1f844576-b31c-4398-88db-87053bedd486" providerId="ADAL" clId="{615ACAB6-B1D7-4CA9-AEA8-AE2EC5847B3B}" dt="2023-02-22T01:43:10.718" v="3198" actId="47"/>
        <pc:sldMkLst>
          <pc:docMk/>
          <pc:sldMk cId="3410429227" sldId="706"/>
        </pc:sldMkLst>
      </pc:sldChg>
      <pc:sldChg chg="del">
        <pc:chgData name="Humphreys,Kris" userId="1f844576-b31c-4398-88db-87053bedd486" providerId="ADAL" clId="{615ACAB6-B1D7-4CA9-AEA8-AE2EC5847B3B}" dt="2023-02-22T01:43:10.718" v="3198" actId="47"/>
        <pc:sldMkLst>
          <pc:docMk/>
          <pc:sldMk cId="291779668" sldId="707"/>
        </pc:sldMkLst>
      </pc:sldChg>
      <pc:sldChg chg="del">
        <pc:chgData name="Humphreys,Kris" userId="1f844576-b31c-4398-88db-87053bedd486" providerId="ADAL" clId="{615ACAB6-B1D7-4CA9-AEA8-AE2EC5847B3B}" dt="2023-02-22T01:43:10.718" v="3198" actId="47"/>
        <pc:sldMkLst>
          <pc:docMk/>
          <pc:sldMk cId="2399282734" sldId="710"/>
        </pc:sldMkLst>
      </pc:sldChg>
      <pc:sldChg chg="del">
        <pc:chgData name="Humphreys,Kris" userId="1f844576-b31c-4398-88db-87053bedd486" providerId="ADAL" clId="{615ACAB6-B1D7-4CA9-AEA8-AE2EC5847B3B}" dt="2023-02-22T01:43:10.718" v="3198" actId="47"/>
        <pc:sldMkLst>
          <pc:docMk/>
          <pc:sldMk cId="83815470" sldId="711"/>
        </pc:sldMkLst>
      </pc:sldChg>
      <pc:sldChg chg="del">
        <pc:chgData name="Humphreys,Kris" userId="1f844576-b31c-4398-88db-87053bedd486" providerId="ADAL" clId="{615ACAB6-B1D7-4CA9-AEA8-AE2EC5847B3B}" dt="2023-02-22T01:43:10.718" v="3198" actId="47"/>
        <pc:sldMkLst>
          <pc:docMk/>
          <pc:sldMk cId="1231277457" sldId="712"/>
        </pc:sldMkLst>
      </pc:sldChg>
      <pc:sldChg chg="del">
        <pc:chgData name="Humphreys,Kris" userId="1f844576-b31c-4398-88db-87053bedd486" providerId="ADAL" clId="{615ACAB6-B1D7-4CA9-AEA8-AE2EC5847B3B}" dt="2023-02-22T01:43:10.718" v="3198" actId="47"/>
        <pc:sldMkLst>
          <pc:docMk/>
          <pc:sldMk cId="2552253853" sldId="713"/>
        </pc:sldMkLst>
      </pc:sldChg>
      <pc:sldChg chg="del">
        <pc:chgData name="Humphreys,Kris" userId="1f844576-b31c-4398-88db-87053bedd486" providerId="ADAL" clId="{615ACAB6-B1D7-4CA9-AEA8-AE2EC5847B3B}" dt="2023-02-22T01:43:10.718" v="3198" actId="47"/>
        <pc:sldMkLst>
          <pc:docMk/>
          <pc:sldMk cId="3587765628" sldId="714"/>
        </pc:sldMkLst>
      </pc:sldChg>
      <pc:sldChg chg="del">
        <pc:chgData name="Humphreys,Kris" userId="1f844576-b31c-4398-88db-87053bedd486" providerId="ADAL" clId="{615ACAB6-B1D7-4CA9-AEA8-AE2EC5847B3B}" dt="2023-02-22T01:43:10.718" v="3198" actId="47"/>
        <pc:sldMkLst>
          <pc:docMk/>
          <pc:sldMk cId="894015778" sldId="715"/>
        </pc:sldMkLst>
      </pc:sldChg>
      <pc:sldChg chg="del">
        <pc:chgData name="Humphreys,Kris" userId="1f844576-b31c-4398-88db-87053bedd486" providerId="ADAL" clId="{615ACAB6-B1D7-4CA9-AEA8-AE2EC5847B3B}" dt="2023-02-22T01:43:10.718" v="3198" actId="47"/>
        <pc:sldMkLst>
          <pc:docMk/>
          <pc:sldMk cId="1345469308" sldId="716"/>
        </pc:sldMkLst>
      </pc:sldChg>
      <pc:sldChg chg="del">
        <pc:chgData name="Humphreys,Kris" userId="1f844576-b31c-4398-88db-87053bedd486" providerId="ADAL" clId="{615ACAB6-B1D7-4CA9-AEA8-AE2EC5847B3B}" dt="2023-02-22T01:43:10.718" v="3198" actId="47"/>
        <pc:sldMkLst>
          <pc:docMk/>
          <pc:sldMk cId="3813661690" sldId="717"/>
        </pc:sldMkLst>
      </pc:sldChg>
      <pc:sldChg chg="del">
        <pc:chgData name="Humphreys,Kris" userId="1f844576-b31c-4398-88db-87053bedd486" providerId="ADAL" clId="{615ACAB6-B1D7-4CA9-AEA8-AE2EC5847B3B}" dt="2023-02-22T01:43:10.718" v="3198" actId="47"/>
        <pc:sldMkLst>
          <pc:docMk/>
          <pc:sldMk cId="769020191" sldId="718"/>
        </pc:sldMkLst>
      </pc:sldChg>
      <pc:sldChg chg="del">
        <pc:chgData name="Humphreys,Kris" userId="1f844576-b31c-4398-88db-87053bedd486" providerId="ADAL" clId="{615ACAB6-B1D7-4CA9-AEA8-AE2EC5847B3B}" dt="2023-02-22T01:43:10.718" v="3198" actId="47"/>
        <pc:sldMkLst>
          <pc:docMk/>
          <pc:sldMk cId="1626074797" sldId="719"/>
        </pc:sldMkLst>
      </pc:sldChg>
      <pc:sldChg chg="del">
        <pc:chgData name="Humphreys,Kris" userId="1f844576-b31c-4398-88db-87053bedd486" providerId="ADAL" clId="{615ACAB6-B1D7-4CA9-AEA8-AE2EC5847B3B}" dt="2023-02-22T01:43:10.718" v="3198" actId="47"/>
        <pc:sldMkLst>
          <pc:docMk/>
          <pc:sldMk cId="4177742985" sldId="720"/>
        </pc:sldMkLst>
      </pc:sldChg>
      <pc:sldChg chg="del">
        <pc:chgData name="Humphreys,Kris" userId="1f844576-b31c-4398-88db-87053bedd486" providerId="ADAL" clId="{615ACAB6-B1D7-4CA9-AEA8-AE2EC5847B3B}" dt="2023-02-22T01:43:10.718" v="3198" actId="47"/>
        <pc:sldMkLst>
          <pc:docMk/>
          <pc:sldMk cId="1084798220" sldId="721"/>
        </pc:sldMkLst>
      </pc:sldChg>
      <pc:sldChg chg="modSp add mod ord">
        <pc:chgData name="Humphreys,Kris" userId="1f844576-b31c-4398-88db-87053bedd486" providerId="ADAL" clId="{615ACAB6-B1D7-4CA9-AEA8-AE2EC5847B3B}" dt="2023-02-28T14:01:27.452" v="5876" actId="20577"/>
        <pc:sldMkLst>
          <pc:docMk/>
          <pc:sldMk cId="1753152426" sldId="722"/>
        </pc:sldMkLst>
        <pc:spChg chg="mod">
          <ac:chgData name="Humphreys,Kris" userId="1f844576-b31c-4398-88db-87053bedd486" providerId="ADAL" clId="{615ACAB6-B1D7-4CA9-AEA8-AE2EC5847B3B}" dt="2023-02-24T01:06:21.098" v="4780" actId="403"/>
          <ac:spMkLst>
            <pc:docMk/>
            <pc:sldMk cId="1753152426" sldId="722"/>
            <ac:spMk id="2" creationId="{ECD803BF-C763-4710-A643-19693B77CCC2}"/>
          </ac:spMkLst>
        </pc:spChg>
        <pc:spChg chg="mod">
          <ac:chgData name="Humphreys,Kris" userId="1f844576-b31c-4398-88db-87053bedd486" providerId="ADAL" clId="{615ACAB6-B1D7-4CA9-AEA8-AE2EC5847B3B}" dt="2023-02-28T14:01:27.452" v="5876" actId="20577"/>
          <ac:spMkLst>
            <pc:docMk/>
            <pc:sldMk cId="1753152426" sldId="722"/>
            <ac:spMk id="6" creationId="{61DA8C47-E1C8-0108-3E45-D60AC1C317A1}"/>
          </ac:spMkLst>
        </pc:spChg>
      </pc:sldChg>
      <pc:sldChg chg="addSp delSp modSp new mod">
        <pc:chgData name="Humphreys,Kris" userId="1f844576-b31c-4398-88db-87053bedd486" providerId="ADAL" clId="{615ACAB6-B1D7-4CA9-AEA8-AE2EC5847B3B}" dt="2023-02-28T14:23:25.680" v="6699" actId="20577"/>
        <pc:sldMkLst>
          <pc:docMk/>
          <pc:sldMk cId="424323013" sldId="723"/>
        </pc:sldMkLst>
        <pc:spChg chg="mod">
          <ac:chgData name="Humphreys,Kris" userId="1f844576-b31c-4398-88db-87053bedd486" providerId="ADAL" clId="{615ACAB6-B1D7-4CA9-AEA8-AE2EC5847B3B}" dt="2023-02-28T14:17:14.970" v="6193" actId="404"/>
          <ac:spMkLst>
            <pc:docMk/>
            <pc:sldMk cId="424323013" sldId="723"/>
            <ac:spMk id="2" creationId="{F4544397-1DD0-5E72-8612-A44BF2C1D152}"/>
          </ac:spMkLst>
        </pc:spChg>
        <pc:spChg chg="add mod">
          <ac:chgData name="Humphreys,Kris" userId="1f844576-b31c-4398-88db-87053bedd486" providerId="ADAL" clId="{615ACAB6-B1D7-4CA9-AEA8-AE2EC5847B3B}" dt="2023-02-28T14:23:25.680" v="6699" actId="20577"/>
          <ac:spMkLst>
            <pc:docMk/>
            <pc:sldMk cId="424323013" sldId="723"/>
            <ac:spMk id="3" creationId="{1FA95F44-935F-EC41-73D4-5682066F97CB}"/>
          </ac:spMkLst>
        </pc:spChg>
        <pc:spChg chg="del">
          <ac:chgData name="Humphreys,Kris" userId="1f844576-b31c-4398-88db-87053bedd486" providerId="ADAL" clId="{615ACAB6-B1D7-4CA9-AEA8-AE2EC5847B3B}" dt="2023-02-21T19:43:15.189" v="846" actId="22"/>
          <ac:spMkLst>
            <pc:docMk/>
            <pc:sldMk cId="424323013" sldId="723"/>
            <ac:spMk id="3" creationId="{D38DA54B-0DBA-5A8A-8293-3029A9AD2AFF}"/>
          </ac:spMkLst>
        </pc:spChg>
        <pc:spChg chg="del">
          <ac:chgData name="Humphreys,Kris" userId="1f844576-b31c-4398-88db-87053bedd486" providerId="ADAL" clId="{615ACAB6-B1D7-4CA9-AEA8-AE2EC5847B3B}" dt="2023-02-21T19:43:18.303" v="847" actId="478"/>
          <ac:spMkLst>
            <pc:docMk/>
            <pc:sldMk cId="424323013" sldId="723"/>
            <ac:spMk id="4" creationId="{54876A56-6A17-BD8E-7222-6A2581377BEF}"/>
          </ac:spMkLst>
        </pc:spChg>
        <pc:picChg chg="add mod ord">
          <ac:chgData name="Humphreys,Kris" userId="1f844576-b31c-4398-88db-87053bedd486" providerId="ADAL" clId="{615ACAB6-B1D7-4CA9-AEA8-AE2EC5847B3B}" dt="2023-02-28T14:23:17.143" v="6697" actId="1076"/>
          <ac:picMkLst>
            <pc:docMk/>
            <pc:sldMk cId="424323013" sldId="723"/>
            <ac:picMk id="9" creationId="{4BA4A223-E05F-C71E-2A50-F5B07E730732}"/>
          </ac:picMkLst>
        </pc:picChg>
      </pc:sldChg>
      <pc:sldChg chg="addSp delSp modSp add del mod">
        <pc:chgData name="Humphreys,Kris" userId="1f844576-b31c-4398-88db-87053bedd486" providerId="ADAL" clId="{615ACAB6-B1D7-4CA9-AEA8-AE2EC5847B3B}" dt="2023-02-28T14:16:23.440" v="6150" actId="1076"/>
        <pc:sldMkLst>
          <pc:docMk/>
          <pc:sldMk cId="1770732169" sldId="724"/>
        </pc:sldMkLst>
        <pc:spChg chg="mod">
          <ac:chgData name="Humphreys,Kris" userId="1f844576-b31c-4398-88db-87053bedd486" providerId="ADAL" clId="{615ACAB6-B1D7-4CA9-AEA8-AE2EC5847B3B}" dt="2023-02-21T19:45:08.662" v="903" actId="20577"/>
          <ac:spMkLst>
            <pc:docMk/>
            <pc:sldMk cId="1770732169" sldId="724"/>
            <ac:spMk id="2" creationId="{F4544397-1DD0-5E72-8612-A44BF2C1D152}"/>
          </ac:spMkLst>
        </pc:spChg>
        <pc:spChg chg="add mod">
          <ac:chgData name="Humphreys,Kris" userId="1f844576-b31c-4398-88db-87053bedd486" providerId="ADAL" clId="{615ACAB6-B1D7-4CA9-AEA8-AE2EC5847B3B}" dt="2023-02-28T14:16:23.440" v="6150" actId="1076"/>
          <ac:spMkLst>
            <pc:docMk/>
            <pc:sldMk cId="1770732169" sldId="724"/>
            <ac:spMk id="3" creationId="{A7212833-5F6A-7257-4E18-219893A31CBA}"/>
          </ac:spMkLst>
        </pc:spChg>
        <pc:spChg chg="add del mod">
          <ac:chgData name="Humphreys,Kris" userId="1f844576-b31c-4398-88db-87053bedd486" providerId="ADAL" clId="{615ACAB6-B1D7-4CA9-AEA8-AE2EC5847B3B}" dt="2023-02-21T19:44:58.951" v="887" actId="22"/>
          <ac:spMkLst>
            <pc:docMk/>
            <pc:sldMk cId="1770732169" sldId="724"/>
            <ac:spMk id="3" creationId="{C6514C91-DCA3-2E76-6F34-041E522B878C}"/>
          </ac:spMkLst>
        </pc:spChg>
        <pc:picChg chg="add mod ord">
          <ac:chgData name="Humphreys,Kris" userId="1f844576-b31c-4398-88db-87053bedd486" providerId="ADAL" clId="{615ACAB6-B1D7-4CA9-AEA8-AE2EC5847B3B}" dt="2023-02-28T14:15:22.463" v="6073" actId="1076"/>
          <ac:picMkLst>
            <pc:docMk/>
            <pc:sldMk cId="1770732169" sldId="724"/>
            <ac:picMk id="6" creationId="{D808ACFA-3503-E95A-E5F5-14CEA625D47D}"/>
          </ac:picMkLst>
        </pc:picChg>
        <pc:picChg chg="del">
          <ac:chgData name="Humphreys,Kris" userId="1f844576-b31c-4398-88db-87053bedd486" providerId="ADAL" clId="{615ACAB6-B1D7-4CA9-AEA8-AE2EC5847B3B}" dt="2023-02-21T19:44:57.054" v="886" actId="478"/>
          <ac:picMkLst>
            <pc:docMk/>
            <pc:sldMk cId="1770732169" sldId="724"/>
            <ac:picMk id="9" creationId="{4BA4A223-E05F-C71E-2A50-F5B07E730732}"/>
          </ac:picMkLst>
        </pc:picChg>
      </pc:sldChg>
      <pc:sldChg chg="addSp delSp modSp new mod">
        <pc:chgData name="Humphreys,Kris" userId="1f844576-b31c-4398-88db-87053bedd486" providerId="ADAL" clId="{615ACAB6-B1D7-4CA9-AEA8-AE2EC5847B3B}" dt="2023-02-28T14:11:09.650" v="6072" actId="20577"/>
        <pc:sldMkLst>
          <pc:docMk/>
          <pc:sldMk cId="3999970440" sldId="725"/>
        </pc:sldMkLst>
        <pc:spChg chg="mod">
          <ac:chgData name="Humphreys,Kris" userId="1f844576-b31c-4398-88db-87053bedd486" providerId="ADAL" clId="{615ACAB6-B1D7-4CA9-AEA8-AE2EC5847B3B}" dt="2023-02-21T19:53:25.836" v="960" actId="14100"/>
          <ac:spMkLst>
            <pc:docMk/>
            <pc:sldMk cId="3999970440" sldId="725"/>
            <ac:spMk id="2" creationId="{2AB302C7-D60E-A13E-92E1-AB3DBE3124BE}"/>
          </ac:spMkLst>
        </pc:spChg>
        <pc:spChg chg="del">
          <ac:chgData name="Humphreys,Kris" userId="1f844576-b31c-4398-88db-87053bedd486" providerId="ADAL" clId="{615ACAB6-B1D7-4CA9-AEA8-AE2EC5847B3B}" dt="2023-02-21T19:53:34.419" v="961" actId="22"/>
          <ac:spMkLst>
            <pc:docMk/>
            <pc:sldMk cId="3999970440" sldId="725"/>
            <ac:spMk id="3" creationId="{61F8331D-888A-7A66-C9DF-83CC444C337E}"/>
          </ac:spMkLst>
        </pc:spChg>
        <pc:spChg chg="del">
          <ac:chgData name="Humphreys,Kris" userId="1f844576-b31c-4398-88db-87053bedd486" providerId="ADAL" clId="{615ACAB6-B1D7-4CA9-AEA8-AE2EC5847B3B}" dt="2023-02-21T19:53:39.261" v="962" actId="478"/>
          <ac:spMkLst>
            <pc:docMk/>
            <pc:sldMk cId="3999970440" sldId="725"/>
            <ac:spMk id="4" creationId="{0C1EE5D2-2C52-D566-2F6D-0E913033B299}"/>
          </ac:spMkLst>
        </pc:spChg>
        <pc:spChg chg="add mod">
          <ac:chgData name="Humphreys,Kris" userId="1f844576-b31c-4398-88db-87053bedd486" providerId="ADAL" clId="{615ACAB6-B1D7-4CA9-AEA8-AE2EC5847B3B}" dt="2023-02-28T14:11:09.650" v="6072" actId="20577"/>
          <ac:spMkLst>
            <pc:docMk/>
            <pc:sldMk cId="3999970440" sldId="725"/>
            <ac:spMk id="8" creationId="{BE04A3ED-DEA0-3F32-9300-8B0E2B1AAB5E}"/>
          </ac:spMkLst>
        </pc:spChg>
        <pc:picChg chg="add mod ord">
          <ac:chgData name="Humphreys,Kris" userId="1f844576-b31c-4398-88db-87053bedd486" providerId="ADAL" clId="{615ACAB6-B1D7-4CA9-AEA8-AE2EC5847B3B}" dt="2023-02-21T20:02:13.100" v="1433" actId="14100"/>
          <ac:picMkLst>
            <pc:docMk/>
            <pc:sldMk cId="3999970440" sldId="725"/>
            <ac:picMk id="7" creationId="{99CDF327-0F60-208C-CFED-646BDC0EF889}"/>
          </ac:picMkLst>
        </pc:picChg>
      </pc:sldChg>
      <pc:sldChg chg="addSp delSp modSp new mod">
        <pc:chgData name="Humphreys,Kris" userId="1f844576-b31c-4398-88db-87053bedd486" providerId="ADAL" clId="{615ACAB6-B1D7-4CA9-AEA8-AE2EC5847B3B}" dt="2023-02-28T14:10:08.157" v="6041" actId="20577"/>
        <pc:sldMkLst>
          <pc:docMk/>
          <pc:sldMk cId="561084044" sldId="726"/>
        </pc:sldMkLst>
        <pc:spChg chg="mod">
          <ac:chgData name="Humphreys,Kris" userId="1f844576-b31c-4398-88db-87053bedd486" providerId="ADAL" clId="{615ACAB6-B1D7-4CA9-AEA8-AE2EC5847B3B}" dt="2023-02-21T20:04:33.332" v="1472" actId="1076"/>
          <ac:spMkLst>
            <pc:docMk/>
            <pc:sldMk cId="561084044" sldId="726"/>
            <ac:spMk id="2" creationId="{1C95E028-10C5-F806-307E-6493B7C7D2B1}"/>
          </ac:spMkLst>
        </pc:spChg>
        <pc:spChg chg="del">
          <ac:chgData name="Humphreys,Kris" userId="1f844576-b31c-4398-88db-87053bedd486" providerId="ADAL" clId="{615ACAB6-B1D7-4CA9-AEA8-AE2EC5847B3B}" dt="2023-02-21T20:03:22.178" v="1467" actId="22"/>
          <ac:spMkLst>
            <pc:docMk/>
            <pc:sldMk cId="561084044" sldId="726"/>
            <ac:spMk id="3" creationId="{3F179D7C-FCEB-B414-1428-0E989679AA40}"/>
          </ac:spMkLst>
        </pc:spChg>
        <pc:spChg chg="del">
          <ac:chgData name="Humphreys,Kris" userId="1f844576-b31c-4398-88db-87053bedd486" providerId="ADAL" clId="{615ACAB6-B1D7-4CA9-AEA8-AE2EC5847B3B}" dt="2023-02-21T20:03:26.502" v="1468" actId="478"/>
          <ac:spMkLst>
            <pc:docMk/>
            <pc:sldMk cId="561084044" sldId="726"/>
            <ac:spMk id="4" creationId="{4DD86CE5-6831-F270-FEF9-6BC44EC052E8}"/>
          </ac:spMkLst>
        </pc:spChg>
        <pc:spChg chg="add mod">
          <ac:chgData name="Humphreys,Kris" userId="1f844576-b31c-4398-88db-87053bedd486" providerId="ADAL" clId="{615ACAB6-B1D7-4CA9-AEA8-AE2EC5847B3B}" dt="2023-02-28T14:10:08.157" v="6041" actId="20577"/>
          <ac:spMkLst>
            <pc:docMk/>
            <pc:sldMk cId="561084044" sldId="726"/>
            <ac:spMk id="8" creationId="{B88277C5-5549-7BC9-DF55-A2070F71D139}"/>
          </ac:spMkLst>
        </pc:spChg>
        <pc:picChg chg="add mod ord">
          <ac:chgData name="Humphreys,Kris" userId="1f844576-b31c-4398-88db-87053bedd486" providerId="ADAL" clId="{615ACAB6-B1D7-4CA9-AEA8-AE2EC5847B3B}" dt="2023-02-21T20:04:46.477" v="1474" actId="1076"/>
          <ac:picMkLst>
            <pc:docMk/>
            <pc:sldMk cId="561084044" sldId="726"/>
            <ac:picMk id="7" creationId="{62F553CD-8BDB-F705-1734-FB1419A15171}"/>
          </ac:picMkLst>
        </pc:picChg>
      </pc:sldChg>
      <pc:sldChg chg="addSp delSp modSp new mod">
        <pc:chgData name="Humphreys,Kris" userId="1f844576-b31c-4398-88db-87053bedd486" providerId="ADAL" clId="{615ACAB6-B1D7-4CA9-AEA8-AE2EC5847B3B}" dt="2023-02-28T13:50:48.376" v="5485" actId="1076"/>
        <pc:sldMkLst>
          <pc:docMk/>
          <pc:sldMk cId="2472509705" sldId="727"/>
        </pc:sldMkLst>
        <pc:spChg chg="mod">
          <ac:chgData name="Humphreys,Kris" userId="1f844576-b31c-4398-88db-87053bedd486" providerId="ADAL" clId="{615ACAB6-B1D7-4CA9-AEA8-AE2EC5847B3B}" dt="2023-02-24T01:07:08.819" v="4784" actId="20577"/>
          <ac:spMkLst>
            <pc:docMk/>
            <pc:sldMk cId="2472509705" sldId="727"/>
            <ac:spMk id="2" creationId="{77191AEB-1735-4FB5-7296-3F3CCF2C1A66}"/>
          </ac:spMkLst>
        </pc:spChg>
        <pc:spChg chg="del">
          <ac:chgData name="Humphreys,Kris" userId="1f844576-b31c-4398-88db-87053bedd486" providerId="ADAL" clId="{615ACAB6-B1D7-4CA9-AEA8-AE2EC5847B3B}" dt="2023-02-21T20:08:42.119" v="1864" actId="22"/>
          <ac:spMkLst>
            <pc:docMk/>
            <pc:sldMk cId="2472509705" sldId="727"/>
            <ac:spMk id="3" creationId="{0FB07089-1C33-C3B3-C8F3-4BB7332FF8FD}"/>
          </ac:spMkLst>
        </pc:spChg>
        <pc:spChg chg="del">
          <ac:chgData name="Humphreys,Kris" userId="1f844576-b31c-4398-88db-87053bedd486" providerId="ADAL" clId="{615ACAB6-B1D7-4CA9-AEA8-AE2EC5847B3B}" dt="2023-02-21T20:08:48.492" v="1865" actId="478"/>
          <ac:spMkLst>
            <pc:docMk/>
            <pc:sldMk cId="2472509705" sldId="727"/>
            <ac:spMk id="4" creationId="{2F8158F5-0CA1-484D-6B2B-289742B2343E}"/>
          </ac:spMkLst>
        </pc:spChg>
        <pc:spChg chg="add mod">
          <ac:chgData name="Humphreys,Kris" userId="1f844576-b31c-4398-88db-87053bedd486" providerId="ADAL" clId="{615ACAB6-B1D7-4CA9-AEA8-AE2EC5847B3B}" dt="2023-02-28T13:50:32.215" v="5484"/>
          <ac:spMkLst>
            <pc:docMk/>
            <pc:sldMk cId="2472509705" sldId="727"/>
            <ac:spMk id="8" creationId="{227F7FD3-9029-FE90-F9F8-B467E3A758B4}"/>
          </ac:spMkLst>
        </pc:spChg>
        <pc:spChg chg="add mod">
          <ac:chgData name="Humphreys,Kris" userId="1f844576-b31c-4398-88db-87053bedd486" providerId="ADAL" clId="{615ACAB6-B1D7-4CA9-AEA8-AE2EC5847B3B}" dt="2023-02-28T13:50:48.376" v="5485" actId="1076"/>
          <ac:spMkLst>
            <pc:docMk/>
            <pc:sldMk cId="2472509705" sldId="727"/>
            <ac:spMk id="9" creationId="{30176E0C-BAFE-9BD8-77C3-ACA8761D4019}"/>
          </ac:spMkLst>
        </pc:spChg>
        <pc:picChg chg="add mod ord">
          <ac:chgData name="Humphreys,Kris" userId="1f844576-b31c-4398-88db-87053bedd486" providerId="ADAL" clId="{615ACAB6-B1D7-4CA9-AEA8-AE2EC5847B3B}" dt="2023-02-21T20:08:55.498" v="1867" actId="1076"/>
          <ac:picMkLst>
            <pc:docMk/>
            <pc:sldMk cId="2472509705" sldId="727"/>
            <ac:picMk id="7" creationId="{757D43ED-EE52-1447-E078-0CFC47285DB1}"/>
          </ac:picMkLst>
        </pc:picChg>
      </pc:sldChg>
      <pc:sldChg chg="addSp delSp modSp new mod ord">
        <pc:chgData name="Humphreys,Kris" userId="1f844576-b31c-4398-88db-87053bedd486" providerId="ADAL" clId="{615ACAB6-B1D7-4CA9-AEA8-AE2EC5847B3B}" dt="2023-02-28T14:07:52.926" v="6011" actId="5793"/>
        <pc:sldMkLst>
          <pc:docMk/>
          <pc:sldMk cId="1814008994" sldId="728"/>
        </pc:sldMkLst>
        <pc:spChg chg="mod">
          <ac:chgData name="Humphreys,Kris" userId="1f844576-b31c-4398-88db-87053bedd486" providerId="ADAL" clId="{615ACAB6-B1D7-4CA9-AEA8-AE2EC5847B3B}" dt="2023-02-24T15:25:58.245" v="5217" actId="20577"/>
          <ac:spMkLst>
            <pc:docMk/>
            <pc:sldMk cId="1814008994" sldId="728"/>
            <ac:spMk id="2" creationId="{F1B87988-0C86-0102-7356-7C502BB57E84}"/>
          </ac:spMkLst>
        </pc:spChg>
        <pc:spChg chg="del">
          <ac:chgData name="Humphreys,Kris" userId="1f844576-b31c-4398-88db-87053bedd486" providerId="ADAL" clId="{615ACAB6-B1D7-4CA9-AEA8-AE2EC5847B3B}" dt="2023-02-21T20:12:45.739" v="2109" actId="22"/>
          <ac:spMkLst>
            <pc:docMk/>
            <pc:sldMk cId="1814008994" sldId="728"/>
            <ac:spMk id="3" creationId="{791E557A-9A5A-3791-1705-77733F36BCA4}"/>
          </ac:spMkLst>
        </pc:spChg>
        <pc:spChg chg="mod">
          <ac:chgData name="Humphreys,Kris" userId="1f844576-b31c-4398-88db-87053bedd486" providerId="ADAL" clId="{615ACAB6-B1D7-4CA9-AEA8-AE2EC5847B3B}" dt="2023-02-28T14:07:52.926" v="6011" actId="5793"/>
          <ac:spMkLst>
            <pc:docMk/>
            <pc:sldMk cId="1814008994" sldId="728"/>
            <ac:spMk id="4" creationId="{EA0441EE-D6C4-D236-DE3F-8302B66C4456}"/>
          </ac:spMkLst>
        </pc:spChg>
        <pc:spChg chg="add del mod">
          <ac:chgData name="Humphreys,Kris" userId="1f844576-b31c-4398-88db-87053bedd486" providerId="ADAL" clId="{615ACAB6-B1D7-4CA9-AEA8-AE2EC5847B3B}" dt="2023-02-24T14:11:07.734" v="4979" actId="478"/>
          <ac:spMkLst>
            <pc:docMk/>
            <pc:sldMk cId="1814008994" sldId="728"/>
            <ac:spMk id="8" creationId="{81899253-6AE0-492F-ED96-ECB2874D6C10}"/>
          </ac:spMkLst>
        </pc:spChg>
        <pc:picChg chg="add mod">
          <ac:chgData name="Humphreys,Kris" userId="1f844576-b31c-4398-88db-87053bedd486" providerId="ADAL" clId="{615ACAB6-B1D7-4CA9-AEA8-AE2EC5847B3B}" dt="2023-02-24T14:10:20.969" v="4962" actId="1076"/>
          <ac:picMkLst>
            <pc:docMk/>
            <pc:sldMk cId="1814008994" sldId="728"/>
            <ac:picMk id="6" creationId="{35785B71-5555-3B72-B0D1-8AB053EFCFB7}"/>
          </ac:picMkLst>
        </pc:picChg>
        <pc:picChg chg="add del mod ord">
          <ac:chgData name="Humphreys,Kris" userId="1f844576-b31c-4398-88db-87053bedd486" providerId="ADAL" clId="{615ACAB6-B1D7-4CA9-AEA8-AE2EC5847B3B}" dt="2023-02-24T14:10:13.906" v="4960" actId="478"/>
          <ac:picMkLst>
            <pc:docMk/>
            <pc:sldMk cId="1814008994" sldId="728"/>
            <ac:picMk id="7" creationId="{1C372A76-2EDC-22C8-1287-5E3A1BCD19CF}"/>
          </ac:picMkLst>
        </pc:picChg>
      </pc:sldChg>
      <pc:sldChg chg="modSp new mod ord">
        <pc:chgData name="Humphreys,Kris" userId="1f844576-b31c-4398-88db-87053bedd486" providerId="ADAL" clId="{615ACAB6-B1D7-4CA9-AEA8-AE2EC5847B3B}" dt="2023-02-28T14:07:13.394" v="6002" actId="20577"/>
        <pc:sldMkLst>
          <pc:docMk/>
          <pc:sldMk cId="1586695579" sldId="729"/>
        </pc:sldMkLst>
        <pc:spChg chg="mod">
          <ac:chgData name="Humphreys,Kris" userId="1f844576-b31c-4398-88db-87053bedd486" providerId="ADAL" clId="{615ACAB6-B1D7-4CA9-AEA8-AE2EC5847B3B}" dt="2023-02-21T20:28:20.554" v="3107" actId="20577"/>
          <ac:spMkLst>
            <pc:docMk/>
            <pc:sldMk cId="1586695579" sldId="729"/>
            <ac:spMk id="2" creationId="{E4CA431E-6E14-06E3-710C-89408C8397BD}"/>
          </ac:spMkLst>
        </pc:spChg>
        <pc:spChg chg="mod">
          <ac:chgData name="Humphreys,Kris" userId="1f844576-b31c-4398-88db-87053bedd486" providerId="ADAL" clId="{615ACAB6-B1D7-4CA9-AEA8-AE2EC5847B3B}" dt="2023-02-28T14:06:20.513" v="5997" actId="1076"/>
          <ac:spMkLst>
            <pc:docMk/>
            <pc:sldMk cId="1586695579" sldId="729"/>
            <ac:spMk id="3" creationId="{38E076DB-CC44-9934-5E79-89D1C6B5270C}"/>
          </ac:spMkLst>
        </pc:spChg>
        <pc:spChg chg="mod">
          <ac:chgData name="Humphreys,Kris" userId="1f844576-b31c-4398-88db-87053bedd486" providerId="ADAL" clId="{615ACAB6-B1D7-4CA9-AEA8-AE2EC5847B3B}" dt="2023-02-28T14:07:13.394" v="6002" actId="20577"/>
          <ac:spMkLst>
            <pc:docMk/>
            <pc:sldMk cId="1586695579" sldId="729"/>
            <ac:spMk id="4" creationId="{28AFCD8E-357B-1396-DF0F-4E68B144233B}"/>
          </ac:spMkLst>
        </pc:spChg>
      </pc:sldChg>
      <pc:sldChg chg="add del">
        <pc:chgData name="Humphreys,Kris" userId="1f844576-b31c-4398-88db-87053bedd486" providerId="ADAL" clId="{615ACAB6-B1D7-4CA9-AEA8-AE2EC5847B3B}" dt="2023-02-24T00:46:33.725" v="4524" actId="47"/>
        <pc:sldMkLst>
          <pc:docMk/>
          <pc:sldMk cId="1071694985" sldId="730"/>
        </pc:sldMkLst>
      </pc:sldChg>
      <pc:sldChg chg="addSp delSp modSp add del mod ord">
        <pc:chgData name="Humphreys,Kris" userId="1f844576-b31c-4398-88db-87053bedd486" providerId="ADAL" clId="{615ACAB6-B1D7-4CA9-AEA8-AE2EC5847B3B}" dt="2023-02-24T01:05:18.635" v="4748" actId="2696"/>
        <pc:sldMkLst>
          <pc:docMk/>
          <pc:sldMk cId="4038122945" sldId="731"/>
        </pc:sldMkLst>
        <pc:spChg chg="add del mod">
          <ac:chgData name="Humphreys,Kris" userId="1f844576-b31c-4398-88db-87053bedd486" providerId="ADAL" clId="{615ACAB6-B1D7-4CA9-AEA8-AE2EC5847B3B}" dt="2023-02-23T19:30:56.226" v="3416" actId="478"/>
          <ac:spMkLst>
            <pc:docMk/>
            <pc:sldMk cId="4038122945" sldId="731"/>
            <ac:spMk id="3" creationId="{CE41ABAB-850C-2D3F-0E81-733AAD81FA15}"/>
          </ac:spMkLst>
        </pc:spChg>
        <pc:spChg chg="add mod">
          <ac:chgData name="Humphreys,Kris" userId="1f844576-b31c-4398-88db-87053bedd486" providerId="ADAL" clId="{615ACAB6-B1D7-4CA9-AEA8-AE2EC5847B3B}" dt="2023-02-24T01:04:25.413" v="4736" actId="21"/>
          <ac:spMkLst>
            <pc:docMk/>
            <pc:sldMk cId="4038122945" sldId="731"/>
            <ac:spMk id="5" creationId="{AD86E640-99DA-36B8-0AC2-287C7418C79A}"/>
          </ac:spMkLst>
        </pc:spChg>
        <pc:picChg chg="del">
          <ac:chgData name="Humphreys,Kris" userId="1f844576-b31c-4398-88db-87053bedd486" providerId="ADAL" clId="{615ACAB6-B1D7-4CA9-AEA8-AE2EC5847B3B}" dt="2023-02-23T19:30:50.856" v="3415" actId="478"/>
          <ac:picMkLst>
            <pc:docMk/>
            <pc:sldMk cId="4038122945" sldId="731"/>
            <ac:picMk id="6" creationId="{AA602458-11C9-6E5D-80C4-6EB3B7116FF4}"/>
          </ac:picMkLst>
        </pc:picChg>
      </pc:sldChg>
      <pc:sldChg chg="addSp delSp modSp add mod ord">
        <pc:chgData name="Humphreys,Kris" userId="1f844576-b31c-4398-88db-87053bedd486" providerId="ADAL" clId="{615ACAB6-B1D7-4CA9-AEA8-AE2EC5847B3B}" dt="2023-02-28T14:02:55.672" v="5891" actId="20577"/>
        <pc:sldMkLst>
          <pc:docMk/>
          <pc:sldMk cId="2360909049" sldId="732"/>
        </pc:sldMkLst>
        <pc:spChg chg="mod">
          <ac:chgData name="Humphreys,Kris" userId="1f844576-b31c-4398-88db-87053bedd486" providerId="ADAL" clId="{615ACAB6-B1D7-4CA9-AEA8-AE2EC5847B3B}" dt="2023-02-23T23:46:21.684" v="3836" actId="404"/>
          <ac:spMkLst>
            <pc:docMk/>
            <pc:sldMk cId="2360909049" sldId="732"/>
            <ac:spMk id="2" creationId="{ECD803BF-C763-4710-A643-19693B77CCC2}"/>
          </ac:spMkLst>
        </pc:spChg>
        <pc:spChg chg="add del mod">
          <ac:chgData name="Humphreys,Kris" userId="1f844576-b31c-4398-88db-87053bedd486" providerId="ADAL" clId="{615ACAB6-B1D7-4CA9-AEA8-AE2EC5847B3B}" dt="2023-02-23T23:46:17.113" v="3835"/>
          <ac:spMkLst>
            <pc:docMk/>
            <pc:sldMk cId="2360909049" sldId="732"/>
            <ac:spMk id="3" creationId="{7E753BD7-E3C1-1F77-87C7-CD0BF24F3B02}"/>
          </ac:spMkLst>
        </pc:spChg>
        <pc:spChg chg="del mod">
          <ac:chgData name="Humphreys,Kris" userId="1f844576-b31c-4398-88db-87053bedd486" providerId="ADAL" clId="{615ACAB6-B1D7-4CA9-AEA8-AE2EC5847B3B}" dt="2023-02-23T23:43:31.709" v="3766" actId="478"/>
          <ac:spMkLst>
            <pc:docMk/>
            <pc:sldMk cId="2360909049" sldId="732"/>
            <ac:spMk id="5" creationId="{AD86E640-99DA-36B8-0AC2-287C7418C79A}"/>
          </ac:spMkLst>
        </pc:spChg>
        <pc:spChg chg="add mod">
          <ac:chgData name="Humphreys,Kris" userId="1f844576-b31c-4398-88db-87053bedd486" providerId="ADAL" clId="{615ACAB6-B1D7-4CA9-AEA8-AE2EC5847B3B}" dt="2023-02-28T14:02:55.672" v="5891" actId="20577"/>
          <ac:spMkLst>
            <pc:docMk/>
            <pc:sldMk cId="2360909049" sldId="732"/>
            <ac:spMk id="6" creationId="{18122294-1CFD-F191-EF83-8FEDB750AB37}"/>
          </ac:spMkLst>
        </pc:spChg>
      </pc:sldChg>
      <pc:sldChg chg="delSp modSp new mod ord">
        <pc:chgData name="Humphreys,Kris" userId="1f844576-b31c-4398-88db-87053bedd486" providerId="ADAL" clId="{615ACAB6-B1D7-4CA9-AEA8-AE2EC5847B3B}" dt="2023-02-28T14:02:38.075" v="5890" actId="20577"/>
        <pc:sldMkLst>
          <pc:docMk/>
          <pc:sldMk cId="1720555116" sldId="733"/>
        </pc:sldMkLst>
        <pc:spChg chg="mod">
          <ac:chgData name="Humphreys,Kris" userId="1f844576-b31c-4398-88db-87053bedd486" providerId="ADAL" clId="{615ACAB6-B1D7-4CA9-AEA8-AE2EC5847B3B}" dt="2023-02-24T00:44:33.948" v="4350" actId="120"/>
          <ac:spMkLst>
            <pc:docMk/>
            <pc:sldMk cId="1720555116" sldId="733"/>
            <ac:spMk id="2" creationId="{9E26FDB6-9FC2-CE54-0330-C9E983FB4C25}"/>
          </ac:spMkLst>
        </pc:spChg>
        <pc:spChg chg="mod">
          <ac:chgData name="Humphreys,Kris" userId="1f844576-b31c-4398-88db-87053bedd486" providerId="ADAL" clId="{615ACAB6-B1D7-4CA9-AEA8-AE2EC5847B3B}" dt="2023-02-28T14:02:38.075" v="5890" actId="20577"/>
          <ac:spMkLst>
            <pc:docMk/>
            <pc:sldMk cId="1720555116" sldId="733"/>
            <ac:spMk id="3" creationId="{A12F2D5B-051E-2F9B-E42D-44EE181E8F61}"/>
          </ac:spMkLst>
        </pc:spChg>
        <pc:spChg chg="del mod">
          <ac:chgData name="Humphreys,Kris" userId="1f844576-b31c-4398-88db-87053bedd486" providerId="ADAL" clId="{615ACAB6-B1D7-4CA9-AEA8-AE2EC5847B3B}" dt="2023-02-24T00:44:01.589" v="4345" actId="478"/>
          <ac:spMkLst>
            <pc:docMk/>
            <pc:sldMk cId="1720555116" sldId="733"/>
            <ac:spMk id="4" creationId="{F54AAD60-D435-9034-F4F5-02D6FD9069EF}"/>
          </ac:spMkLst>
        </pc:spChg>
      </pc:sldChg>
      <pc:sldChg chg="addSp delSp modSp add mod">
        <pc:chgData name="Humphreys,Kris" userId="1f844576-b31c-4398-88db-87053bedd486" providerId="ADAL" clId="{615ACAB6-B1D7-4CA9-AEA8-AE2EC5847B3B}" dt="2023-02-24T15:21:44.484" v="5086"/>
        <pc:sldMkLst>
          <pc:docMk/>
          <pc:sldMk cId="2177533169" sldId="734"/>
        </pc:sldMkLst>
        <pc:spChg chg="mod">
          <ac:chgData name="Humphreys,Kris" userId="1f844576-b31c-4398-88db-87053bedd486" providerId="ADAL" clId="{615ACAB6-B1D7-4CA9-AEA8-AE2EC5847B3B}" dt="2023-02-24T01:03:35.531" v="4725" actId="404"/>
          <ac:spMkLst>
            <pc:docMk/>
            <pc:sldMk cId="2177533169" sldId="734"/>
            <ac:spMk id="2" creationId="{ECD803BF-C763-4710-A643-19693B77CCC2}"/>
          </ac:spMkLst>
        </pc:spChg>
        <pc:spChg chg="del mod">
          <ac:chgData name="Humphreys,Kris" userId="1f844576-b31c-4398-88db-87053bedd486" providerId="ADAL" clId="{615ACAB6-B1D7-4CA9-AEA8-AE2EC5847B3B}" dt="2023-02-24T01:03:43.335" v="4727"/>
          <ac:spMkLst>
            <pc:docMk/>
            <pc:sldMk cId="2177533169" sldId="734"/>
            <ac:spMk id="6" creationId="{61DA8C47-E1C8-0108-3E45-D60AC1C317A1}"/>
          </ac:spMkLst>
        </pc:spChg>
        <pc:spChg chg="add mod">
          <ac:chgData name="Humphreys,Kris" userId="1f844576-b31c-4398-88db-87053bedd486" providerId="ADAL" clId="{615ACAB6-B1D7-4CA9-AEA8-AE2EC5847B3B}" dt="2023-02-24T01:05:04.664" v="4746" actId="1076"/>
          <ac:spMkLst>
            <pc:docMk/>
            <pc:sldMk cId="2177533169" sldId="734"/>
            <ac:spMk id="7" creationId="{E54DA0C3-D218-8678-40B8-CD94CED35FA0}"/>
          </ac:spMkLst>
        </pc:spChg>
        <pc:spChg chg="add del mod">
          <ac:chgData name="Humphreys,Kris" userId="1f844576-b31c-4398-88db-87053bedd486" providerId="ADAL" clId="{615ACAB6-B1D7-4CA9-AEA8-AE2EC5847B3B}" dt="2023-02-24T15:21:44.484" v="5086"/>
          <ac:spMkLst>
            <pc:docMk/>
            <pc:sldMk cId="2177533169" sldId="734"/>
            <ac:spMk id="9" creationId="{C9DAE957-E955-9A97-BF7E-41394410F814}"/>
          </ac:spMkLst>
        </pc:spChg>
      </pc:sldChg>
      <pc:sldChg chg="addSp delSp modSp new mod">
        <pc:chgData name="Humphreys,Kris" userId="1f844576-b31c-4398-88db-87053bedd486" providerId="ADAL" clId="{615ACAB6-B1D7-4CA9-AEA8-AE2EC5847B3B}" dt="2023-02-28T13:56:18.153" v="5857" actId="1076"/>
        <pc:sldMkLst>
          <pc:docMk/>
          <pc:sldMk cId="2284702460" sldId="735"/>
        </pc:sldMkLst>
        <pc:spChg chg="mod">
          <ac:chgData name="Humphreys,Kris" userId="1f844576-b31c-4398-88db-87053bedd486" providerId="ADAL" clId="{615ACAB6-B1D7-4CA9-AEA8-AE2EC5847B3B}" dt="2023-02-24T15:45:19.105" v="5459" actId="20577"/>
          <ac:spMkLst>
            <pc:docMk/>
            <pc:sldMk cId="2284702460" sldId="735"/>
            <ac:spMk id="2" creationId="{63C480E5-6EB6-183F-D6DB-2B5DA51D05B8}"/>
          </ac:spMkLst>
        </pc:spChg>
        <pc:spChg chg="del">
          <ac:chgData name="Humphreys,Kris" userId="1f844576-b31c-4398-88db-87053bedd486" providerId="ADAL" clId="{615ACAB6-B1D7-4CA9-AEA8-AE2EC5847B3B}" dt="2023-02-24T15:45:02.562" v="5444" actId="22"/>
          <ac:spMkLst>
            <pc:docMk/>
            <pc:sldMk cId="2284702460" sldId="735"/>
            <ac:spMk id="3" creationId="{A9C610F3-04B7-F3BA-DDCD-808F799186D3}"/>
          </ac:spMkLst>
        </pc:spChg>
        <pc:spChg chg="del mod">
          <ac:chgData name="Humphreys,Kris" userId="1f844576-b31c-4398-88db-87053bedd486" providerId="ADAL" clId="{615ACAB6-B1D7-4CA9-AEA8-AE2EC5847B3B}" dt="2023-02-28T13:56:05.219" v="5855" actId="478"/>
          <ac:spMkLst>
            <pc:docMk/>
            <pc:sldMk cId="2284702460" sldId="735"/>
            <ac:spMk id="4" creationId="{A11B6FBF-CEFC-8752-52B9-3B5221A29CF1}"/>
          </ac:spMkLst>
        </pc:spChg>
        <pc:picChg chg="add mod ord">
          <ac:chgData name="Humphreys,Kris" userId="1f844576-b31c-4398-88db-87053bedd486" providerId="ADAL" clId="{615ACAB6-B1D7-4CA9-AEA8-AE2EC5847B3B}" dt="2023-02-28T13:56:18.153" v="5857" actId="1076"/>
          <ac:picMkLst>
            <pc:docMk/>
            <pc:sldMk cId="2284702460" sldId="735"/>
            <ac:picMk id="7" creationId="{337B6F15-B9D5-5CDD-4747-C893CDC49903}"/>
          </ac:picMkLst>
        </pc:picChg>
      </pc:sldChg>
      <pc:sldChg chg="addSp delSp modSp add mod">
        <pc:chgData name="Humphreys,Kris" userId="1f844576-b31c-4398-88db-87053bedd486" providerId="ADAL" clId="{615ACAB6-B1D7-4CA9-AEA8-AE2EC5847B3B}" dt="2023-02-28T13:56:15.599" v="5856" actId="1076"/>
        <pc:sldMkLst>
          <pc:docMk/>
          <pc:sldMk cId="3554851608" sldId="736"/>
        </pc:sldMkLst>
        <pc:spChg chg="mod">
          <ac:chgData name="Humphreys,Kris" userId="1f844576-b31c-4398-88db-87053bedd486" providerId="ADAL" clId="{615ACAB6-B1D7-4CA9-AEA8-AE2EC5847B3B}" dt="2023-02-24T01:36:29.538" v="4843" actId="20577"/>
          <ac:spMkLst>
            <pc:docMk/>
            <pc:sldMk cId="3554851608" sldId="736"/>
            <ac:spMk id="2" creationId="{63C480E5-6EB6-183F-D6DB-2B5DA51D05B8}"/>
          </ac:spMkLst>
        </pc:spChg>
        <pc:spChg chg="del">
          <ac:chgData name="Humphreys,Kris" userId="1f844576-b31c-4398-88db-87053bedd486" providerId="ADAL" clId="{615ACAB6-B1D7-4CA9-AEA8-AE2EC5847B3B}" dt="2023-02-24T15:47:08.949" v="5462" actId="22"/>
          <ac:spMkLst>
            <pc:docMk/>
            <pc:sldMk cId="3554851608" sldId="736"/>
            <ac:spMk id="3" creationId="{A9C610F3-04B7-F3BA-DDCD-808F799186D3}"/>
          </ac:spMkLst>
        </pc:spChg>
        <pc:spChg chg="del mod">
          <ac:chgData name="Humphreys,Kris" userId="1f844576-b31c-4398-88db-87053bedd486" providerId="ADAL" clId="{615ACAB6-B1D7-4CA9-AEA8-AE2EC5847B3B}" dt="2023-02-24T15:45:26.577" v="5461" actId="478"/>
          <ac:spMkLst>
            <pc:docMk/>
            <pc:sldMk cId="3554851608" sldId="736"/>
            <ac:spMk id="4" creationId="{A11B6FBF-CEFC-8752-52B9-3B5221A29CF1}"/>
          </ac:spMkLst>
        </pc:spChg>
        <pc:picChg chg="add mod ord">
          <ac:chgData name="Humphreys,Kris" userId="1f844576-b31c-4398-88db-87053bedd486" providerId="ADAL" clId="{615ACAB6-B1D7-4CA9-AEA8-AE2EC5847B3B}" dt="2023-02-28T13:56:15.599" v="5856" actId="1076"/>
          <ac:picMkLst>
            <pc:docMk/>
            <pc:sldMk cId="3554851608" sldId="736"/>
            <ac:picMk id="7" creationId="{86BDCC3A-A971-6C5B-E336-CDF914312AFE}"/>
          </ac:picMkLst>
        </pc:picChg>
      </pc:sldChg>
      <pc:sldChg chg="addSp delSp modSp add mod">
        <pc:chgData name="Humphreys,Kris" userId="1f844576-b31c-4398-88db-87053bedd486" providerId="ADAL" clId="{615ACAB6-B1D7-4CA9-AEA8-AE2EC5847B3B}" dt="2023-02-28T13:58:31.232" v="5860" actId="22"/>
        <pc:sldMkLst>
          <pc:docMk/>
          <pc:sldMk cId="1670234944" sldId="737"/>
        </pc:sldMkLst>
        <pc:spChg chg="mod">
          <ac:chgData name="Humphreys,Kris" userId="1f844576-b31c-4398-88db-87053bedd486" providerId="ADAL" clId="{615ACAB6-B1D7-4CA9-AEA8-AE2EC5847B3B}" dt="2023-02-24T01:36:44.220" v="4875" actId="20577"/>
          <ac:spMkLst>
            <pc:docMk/>
            <pc:sldMk cId="1670234944" sldId="737"/>
            <ac:spMk id="2" creationId="{63C480E5-6EB6-183F-D6DB-2B5DA51D05B8}"/>
          </ac:spMkLst>
        </pc:spChg>
        <pc:spChg chg="add del mod">
          <ac:chgData name="Humphreys,Kris" userId="1f844576-b31c-4398-88db-87053bedd486" providerId="ADAL" clId="{615ACAB6-B1D7-4CA9-AEA8-AE2EC5847B3B}" dt="2023-02-28T13:58:09.102" v="5859" actId="478"/>
          <ac:spMkLst>
            <pc:docMk/>
            <pc:sldMk cId="1670234944" sldId="737"/>
            <ac:spMk id="3" creationId="{91B4C843-C3CC-1549-91D7-3BCDAF1E7371}"/>
          </ac:spMkLst>
        </pc:spChg>
        <pc:spChg chg="del">
          <ac:chgData name="Humphreys,Kris" userId="1f844576-b31c-4398-88db-87053bedd486" providerId="ADAL" clId="{615ACAB6-B1D7-4CA9-AEA8-AE2EC5847B3B}" dt="2023-02-24T16:09:39.455" v="5465" actId="22"/>
          <ac:spMkLst>
            <pc:docMk/>
            <pc:sldMk cId="1670234944" sldId="737"/>
            <ac:spMk id="3" creationId="{A9C610F3-04B7-F3BA-DDCD-808F799186D3}"/>
          </ac:spMkLst>
        </pc:spChg>
        <pc:spChg chg="del">
          <ac:chgData name="Humphreys,Kris" userId="1f844576-b31c-4398-88db-87053bedd486" providerId="ADAL" clId="{615ACAB6-B1D7-4CA9-AEA8-AE2EC5847B3B}" dt="2023-02-24T16:09:42.677" v="5466" actId="478"/>
          <ac:spMkLst>
            <pc:docMk/>
            <pc:sldMk cId="1670234944" sldId="737"/>
            <ac:spMk id="4" creationId="{A11B6FBF-CEFC-8752-52B9-3B5221A29CF1}"/>
          </ac:spMkLst>
        </pc:spChg>
        <pc:picChg chg="add">
          <ac:chgData name="Humphreys,Kris" userId="1f844576-b31c-4398-88db-87053bedd486" providerId="ADAL" clId="{615ACAB6-B1D7-4CA9-AEA8-AE2EC5847B3B}" dt="2023-02-28T13:58:31.232" v="5860" actId="22"/>
          <ac:picMkLst>
            <pc:docMk/>
            <pc:sldMk cId="1670234944" sldId="737"/>
            <ac:picMk id="6" creationId="{C658C15E-E3FD-D521-963A-3E450C34DACE}"/>
          </ac:picMkLst>
        </pc:picChg>
        <pc:picChg chg="add del mod ord">
          <ac:chgData name="Humphreys,Kris" userId="1f844576-b31c-4398-88db-87053bedd486" providerId="ADAL" clId="{615ACAB6-B1D7-4CA9-AEA8-AE2EC5847B3B}" dt="2023-02-28T13:58:05.935" v="5858" actId="478"/>
          <ac:picMkLst>
            <pc:docMk/>
            <pc:sldMk cId="1670234944" sldId="737"/>
            <ac:picMk id="7" creationId="{C1978ED1-E5CD-4E72-2571-A7F246051F27}"/>
          </ac:picMkLst>
        </pc:picChg>
      </pc:sldChg>
      <pc:sldChg chg="addSp delSp modSp add mod">
        <pc:chgData name="Humphreys,Kris" userId="1f844576-b31c-4398-88db-87053bedd486" providerId="ADAL" clId="{615ACAB6-B1D7-4CA9-AEA8-AE2EC5847B3B}" dt="2023-02-28T14:00:33.524" v="5864" actId="14100"/>
        <pc:sldMkLst>
          <pc:docMk/>
          <pc:sldMk cId="1911313043" sldId="738"/>
        </pc:sldMkLst>
        <pc:spChg chg="mod">
          <ac:chgData name="Humphreys,Kris" userId="1f844576-b31c-4398-88db-87053bedd486" providerId="ADAL" clId="{615ACAB6-B1D7-4CA9-AEA8-AE2EC5847B3B}" dt="2023-02-24T01:37:55.026" v="4918" actId="20577"/>
          <ac:spMkLst>
            <pc:docMk/>
            <pc:sldMk cId="1911313043" sldId="738"/>
            <ac:spMk id="2" creationId="{63C480E5-6EB6-183F-D6DB-2B5DA51D05B8}"/>
          </ac:spMkLst>
        </pc:spChg>
        <pc:spChg chg="add del mod">
          <ac:chgData name="Humphreys,Kris" userId="1f844576-b31c-4398-88db-87053bedd486" providerId="ADAL" clId="{615ACAB6-B1D7-4CA9-AEA8-AE2EC5847B3B}" dt="2023-02-28T13:58:42.348" v="5862" actId="478"/>
          <ac:spMkLst>
            <pc:docMk/>
            <pc:sldMk cId="1911313043" sldId="738"/>
            <ac:spMk id="3" creationId="{0A30A62C-C67B-9F5C-D876-5930D9CCF600}"/>
          </ac:spMkLst>
        </pc:spChg>
        <pc:spChg chg="del">
          <ac:chgData name="Humphreys,Kris" userId="1f844576-b31c-4398-88db-87053bedd486" providerId="ADAL" clId="{615ACAB6-B1D7-4CA9-AEA8-AE2EC5847B3B}" dt="2023-02-24T16:21:12.208" v="5472" actId="22"/>
          <ac:spMkLst>
            <pc:docMk/>
            <pc:sldMk cId="1911313043" sldId="738"/>
            <ac:spMk id="3" creationId="{A9C610F3-04B7-F3BA-DDCD-808F799186D3}"/>
          </ac:spMkLst>
        </pc:spChg>
        <pc:spChg chg="del">
          <ac:chgData name="Humphreys,Kris" userId="1f844576-b31c-4398-88db-87053bedd486" providerId="ADAL" clId="{615ACAB6-B1D7-4CA9-AEA8-AE2EC5847B3B}" dt="2023-02-24T16:10:02.341" v="5471" actId="478"/>
          <ac:spMkLst>
            <pc:docMk/>
            <pc:sldMk cId="1911313043" sldId="738"/>
            <ac:spMk id="4" creationId="{A11B6FBF-CEFC-8752-52B9-3B5221A29CF1}"/>
          </ac:spMkLst>
        </pc:spChg>
        <pc:picChg chg="add mod">
          <ac:chgData name="Humphreys,Kris" userId="1f844576-b31c-4398-88db-87053bedd486" providerId="ADAL" clId="{615ACAB6-B1D7-4CA9-AEA8-AE2EC5847B3B}" dt="2023-02-28T14:00:33.524" v="5864" actId="14100"/>
          <ac:picMkLst>
            <pc:docMk/>
            <pc:sldMk cId="1911313043" sldId="738"/>
            <ac:picMk id="6" creationId="{D4923029-3E14-B0C1-17A9-C1E551C45965}"/>
          </ac:picMkLst>
        </pc:picChg>
        <pc:picChg chg="add del mod ord">
          <ac:chgData name="Humphreys,Kris" userId="1f844576-b31c-4398-88db-87053bedd486" providerId="ADAL" clId="{615ACAB6-B1D7-4CA9-AEA8-AE2EC5847B3B}" dt="2023-02-28T13:58:38.268" v="5861" actId="478"/>
          <ac:picMkLst>
            <pc:docMk/>
            <pc:sldMk cId="1911313043" sldId="738"/>
            <ac:picMk id="7" creationId="{876A1F66-D376-6CD2-0D12-2A34CA7446C8}"/>
          </ac:picMkLst>
        </pc:picChg>
      </pc:sldChg>
      <pc:sldChg chg="delSp modSp add mod">
        <pc:chgData name="Humphreys,Kris" userId="1f844576-b31c-4398-88db-87053bedd486" providerId="ADAL" clId="{615ACAB6-B1D7-4CA9-AEA8-AE2EC5847B3B}" dt="2023-02-24T01:38:37.269" v="4957" actId="20577"/>
        <pc:sldMkLst>
          <pc:docMk/>
          <pc:sldMk cId="2730890382" sldId="739"/>
        </pc:sldMkLst>
        <pc:spChg chg="mod">
          <ac:chgData name="Humphreys,Kris" userId="1f844576-b31c-4398-88db-87053bedd486" providerId="ADAL" clId="{615ACAB6-B1D7-4CA9-AEA8-AE2EC5847B3B}" dt="2023-02-24T01:38:37.269" v="4957" actId="20577"/>
          <ac:spMkLst>
            <pc:docMk/>
            <pc:sldMk cId="2730890382" sldId="739"/>
            <ac:spMk id="2" creationId="{63C480E5-6EB6-183F-D6DB-2B5DA51D05B8}"/>
          </ac:spMkLst>
        </pc:spChg>
        <pc:spChg chg="del mod">
          <ac:chgData name="Humphreys,Kris" userId="1f844576-b31c-4398-88db-87053bedd486" providerId="ADAL" clId="{615ACAB6-B1D7-4CA9-AEA8-AE2EC5847B3B}" dt="2023-02-24T01:38:18.875" v="4931" actId="478"/>
          <ac:spMkLst>
            <pc:docMk/>
            <pc:sldMk cId="2730890382" sldId="739"/>
            <ac:spMk id="3" creationId="{A9C610F3-04B7-F3BA-DDCD-808F799186D3}"/>
          </ac:spMkLst>
        </pc:spChg>
        <pc:spChg chg="del">
          <ac:chgData name="Humphreys,Kris" userId="1f844576-b31c-4398-88db-87053bedd486" providerId="ADAL" clId="{615ACAB6-B1D7-4CA9-AEA8-AE2EC5847B3B}" dt="2023-02-24T01:38:22.551" v="4932" actId="478"/>
          <ac:spMkLst>
            <pc:docMk/>
            <pc:sldMk cId="2730890382" sldId="739"/>
            <ac:spMk id="4" creationId="{A11B6FBF-CEFC-8752-52B9-3B5221A29CF1}"/>
          </ac:spMkLst>
        </pc:spChg>
      </pc:sldChg>
      <pc:sldChg chg="modSp add del mod">
        <pc:chgData name="Humphreys,Kris" userId="1f844576-b31c-4398-88db-87053bedd486" providerId="ADAL" clId="{615ACAB6-B1D7-4CA9-AEA8-AE2EC5847B3B}" dt="2023-02-24T14:27:31.792" v="5057" actId="2696"/>
        <pc:sldMkLst>
          <pc:docMk/>
          <pc:sldMk cId="2943801796" sldId="740"/>
        </pc:sldMkLst>
        <pc:spChg chg="mod">
          <ac:chgData name="Humphreys,Kris" userId="1f844576-b31c-4398-88db-87053bedd486" providerId="ADAL" clId="{615ACAB6-B1D7-4CA9-AEA8-AE2EC5847B3B}" dt="2023-02-24T14:15:20.385" v="5048" actId="20577"/>
          <ac:spMkLst>
            <pc:docMk/>
            <pc:sldMk cId="2943801796" sldId="740"/>
            <ac:spMk id="4" creationId="{EA0441EE-D6C4-D236-DE3F-8302B66C4456}"/>
          </ac:spMkLst>
        </pc:spChg>
      </pc:sldChg>
      <pc:sldChg chg="modSp add mod">
        <pc:chgData name="Humphreys,Kris" userId="1f844576-b31c-4398-88db-87053bedd486" providerId="ADAL" clId="{615ACAB6-B1D7-4CA9-AEA8-AE2EC5847B3B}" dt="2023-02-28T14:07:44.533" v="6010" actId="20577"/>
        <pc:sldMkLst>
          <pc:docMk/>
          <pc:sldMk cId="3074993428" sldId="740"/>
        </pc:sldMkLst>
        <pc:spChg chg="mod">
          <ac:chgData name="Humphreys,Kris" userId="1f844576-b31c-4398-88db-87053bedd486" providerId="ADAL" clId="{615ACAB6-B1D7-4CA9-AEA8-AE2EC5847B3B}" dt="2023-02-28T14:07:44.533" v="6010" actId="20577"/>
          <ac:spMkLst>
            <pc:docMk/>
            <pc:sldMk cId="3074993428" sldId="740"/>
            <ac:spMk id="4" creationId="{EA0441EE-D6C4-D236-DE3F-8302B66C4456}"/>
          </ac:spMkLst>
        </pc:spChg>
      </pc:sldChg>
      <pc:sldChg chg="add del">
        <pc:chgData name="Humphreys,Kris" userId="1f844576-b31c-4398-88db-87053bedd486" providerId="ADAL" clId="{615ACAB6-B1D7-4CA9-AEA8-AE2EC5847B3B}" dt="2023-02-28T13:53:10.853" v="5508" actId="2696"/>
        <pc:sldMkLst>
          <pc:docMk/>
          <pc:sldMk cId="2895472144" sldId="741"/>
        </pc:sldMkLst>
      </pc:sldChg>
      <pc:sldChg chg="addSp delSp modSp add mod ord">
        <pc:chgData name="Humphreys,Kris" userId="1f844576-b31c-4398-88db-87053bedd486" providerId="ADAL" clId="{615ACAB6-B1D7-4CA9-AEA8-AE2EC5847B3B}" dt="2023-02-28T13:53:02.207" v="5507"/>
        <pc:sldMkLst>
          <pc:docMk/>
          <pc:sldMk cId="2962295152" sldId="742"/>
        </pc:sldMkLst>
        <pc:picChg chg="add mod">
          <ac:chgData name="Humphreys,Kris" userId="1f844576-b31c-4398-88db-87053bedd486" providerId="ADAL" clId="{615ACAB6-B1D7-4CA9-AEA8-AE2EC5847B3B}" dt="2023-02-28T13:53:02.207" v="5507"/>
          <ac:picMkLst>
            <pc:docMk/>
            <pc:sldMk cId="2962295152" sldId="742"/>
            <ac:picMk id="3" creationId="{3C8CCCB0-4DF6-F8F6-3F17-C169DA9BFDB4}"/>
          </ac:picMkLst>
        </pc:picChg>
        <pc:picChg chg="add del">
          <ac:chgData name="Humphreys,Kris" userId="1f844576-b31c-4398-88db-87053bedd486" providerId="ADAL" clId="{615ACAB6-B1D7-4CA9-AEA8-AE2EC5847B3B}" dt="2023-02-24T15:40:15.099" v="5442" actId="478"/>
          <ac:picMkLst>
            <pc:docMk/>
            <pc:sldMk cId="2962295152" sldId="742"/>
            <ac:picMk id="5" creationId="{DA5C0CBC-A15B-9F4A-3CB1-84C8AC2AB30D}"/>
          </ac:picMkLst>
        </pc:picChg>
        <pc:picChg chg="del">
          <ac:chgData name="Humphreys,Kris" userId="1f844576-b31c-4398-88db-87053bedd486" providerId="ADAL" clId="{615ACAB6-B1D7-4CA9-AEA8-AE2EC5847B3B}" dt="2023-02-24T15:32:48.021" v="5297" actId="478"/>
          <ac:picMkLst>
            <pc:docMk/>
            <pc:sldMk cId="2962295152" sldId="742"/>
            <ac:picMk id="8" creationId="{499C4A9F-DA6F-E46D-D200-CB4E8A9BC701}"/>
          </ac:picMkLst>
        </pc:picChg>
        <pc:picChg chg="add del">
          <ac:chgData name="Humphreys,Kris" userId="1f844576-b31c-4398-88db-87053bedd486" providerId="ADAL" clId="{615ACAB6-B1D7-4CA9-AEA8-AE2EC5847B3B}" dt="2023-02-28T13:52:59.431" v="5506" actId="478"/>
          <ac:picMkLst>
            <pc:docMk/>
            <pc:sldMk cId="2962295152" sldId="742"/>
            <ac:picMk id="9" creationId="{982FE6A5-93B3-0A4C-4908-869BF8F5FDD9}"/>
          </ac:picMkLst>
        </pc:picChg>
      </pc:sldChg>
      <pc:sldChg chg="add">
        <pc:chgData name="Humphreys,Kris" userId="1f844576-b31c-4398-88db-87053bedd486" providerId="ADAL" clId="{615ACAB6-B1D7-4CA9-AEA8-AE2EC5847B3B}" dt="2023-02-24T15:38:15.445" v="5385" actId="2890"/>
        <pc:sldMkLst>
          <pc:docMk/>
          <pc:sldMk cId="781407688" sldId="7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E08C98A-5722-4F18-B31C-E02388D99157}" type="datetimeFigureOut">
              <a:rPr lang="en-US" smtClean="0"/>
              <a:t>2/28/2023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408EE54-1165-4AF0-A05E-49C08C93F874}" type="slidenum">
              <a:rPr lang="en-US" smtClean="0"/>
              <a:t>‹#›</a:t>
            </a:fld>
            <a:endParaRPr lang="en-US"/>
          </a:p>
        </p:txBody>
      </p:sp>
    </p:spTree>
    <p:extLst>
      <p:ext uri="{BB962C8B-B14F-4D97-AF65-F5344CB8AC3E}">
        <p14:creationId xmlns:p14="http://schemas.microsoft.com/office/powerpoint/2010/main" val="287801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Belize is 17 degrees north, select the closest at 35 degrees latitude.</a:t>
            </a:r>
          </a:p>
        </p:txBody>
      </p:sp>
      <p:sp>
        <p:nvSpPr>
          <p:cNvPr id="4" name="Slide Number Placeholder 3"/>
          <p:cNvSpPr>
            <a:spLocks noGrp="1"/>
          </p:cNvSpPr>
          <p:nvPr>
            <p:ph type="sldNum" sz="quarter" idx="5"/>
          </p:nvPr>
        </p:nvSpPr>
        <p:spPr/>
        <p:txBody>
          <a:bodyPr/>
          <a:lstStyle/>
          <a:p>
            <a:fld id="{C408EE54-1165-4AF0-A05E-49C08C93F874}" type="slidenum">
              <a:rPr lang="en-US" smtClean="0"/>
              <a:t>15</a:t>
            </a:fld>
            <a:endParaRPr lang="en-US"/>
          </a:p>
        </p:txBody>
      </p:sp>
    </p:spTree>
    <p:extLst>
      <p:ext uri="{BB962C8B-B14F-4D97-AF65-F5344CB8AC3E}">
        <p14:creationId xmlns:p14="http://schemas.microsoft.com/office/powerpoint/2010/main" val="408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Belize is 17 degrees north, select the closest at 35 degrees latitude.</a:t>
            </a:r>
          </a:p>
        </p:txBody>
      </p:sp>
      <p:sp>
        <p:nvSpPr>
          <p:cNvPr id="4" name="Slide Number Placeholder 3"/>
          <p:cNvSpPr>
            <a:spLocks noGrp="1"/>
          </p:cNvSpPr>
          <p:nvPr>
            <p:ph type="sldNum" sz="quarter" idx="5"/>
          </p:nvPr>
        </p:nvSpPr>
        <p:spPr/>
        <p:txBody>
          <a:bodyPr/>
          <a:lstStyle/>
          <a:p>
            <a:fld id="{C408EE54-1165-4AF0-A05E-49C08C93F874}" type="slidenum">
              <a:rPr lang="en-US" smtClean="0"/>
              <a:t>16</a:t>
            </a:fld>
            <a:endParaRPr lang="en-US"/>
          </a:p>
        </p:txBody>
      </p:sp>
    </p:spTree>
    <p:extLst>
      <p:ext uri="{BB962C8B-B14F-4D97-AF65-F5344CB8AC3E}">
        <p14:creationId xmlns:p14="http://schemas.microsoft.com/office/powerpoint/2010/main" val="355461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05890" y="2006977"/>
            <a:ext cx="9715500"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263140" y="3643313"/>
            <a:ext cx="800100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047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9F4C-AFBF-4F5D-A4E8-91E16EDAD6AA}"/>
              </a:ext>
            </a:extLst>
          </p:cNvPr>
          <p:cNvSpPr>
            <a:spLocks noGrp="1"/>
          </p:cNvSpPr>
          <p:nvPr>
            <p:ph type="dt" sz="half" idx="10"/>
          </p:nvPr>
        </p:nvSpPr>
        <p:spPr/>
        <p:txBody>
          <a:bodyPr/>
          <a:lstStyle>
            <a:lvl1pPr>
              <a:defRPr/>
            </a:lvl1pPr>
          </a:lstStyle>
          <a:p>
            <a:fld id="{62488CA8-865F-4808-8CBD-A589A2BC045A}" type="datetime1">
              <a:rPr lang="en-CA" smtClean="0"/>
              <a:t>2023-02-28</a:t>
            </a:fld>
            <a:endParaRPr lang="en-CA"/>
          </a:p>
        </p:txBody>
      </p:sp>
      <p:sp>
        <p:nvSpPr>
          <p:cNvPr id="5" name="Footer Placeholder 4">
            <a:extLst>
              <a:ext uri="{FF2B5EF4-FFF2-40B4-BE49-F238E27FC236}">
                <a16:creationId xmlns:a16="http://schemas.microsoft.com/office/drawing/2014/main"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334556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7474"/>
            <a:ext cx="2571751"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1" y="257474"/>
            <a:ext cx="7524751"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786A3-8417-4021-82F2-D693CDB7D19E}"/>
              </a:ext>
            </a:extLst>
          </p:cNvPr>
          <p:cNvSpPr>
            <a:spLocks noGrp="1"/>
          </p:cNvSpPr>
          <p:nvPr>
            <p:ph type="dt" sz="half" idx="10"/>
          </p:nvPr>
        </p:nvSpPr>
        <p:spPr/>
        <p:txBody>
          <a:bodyPr/>
          <a:lstStyle>
            <a:lvl1pPr>
              <a:defRPr/>
            </a:lvl1pPr>
          </a:lstStyle>
          <a:p>
            <a:fld id="{4BA8AB8D-C7E2-4694-B4DA-6F5E4388A847}" type="datetime1">
              <a:rPr lang="en-CA" smtClean="0"/>
              <a:t>2023-02-28</a:t>
            </a:fld>
            <a:endParaRPr lang="en-CA"/>
          </a:p>
        </p:txBody>
      </p:sp>
      <p:sp>
        <p:nvSpPr>
          <p:cNvPr id="5" name="Footer Placeholder 4">
            <a:extLst>
              <a:ext uri="{FF2B5EF4-FFF2-40B4-BE49-F238E27FC236}">
                <a16:creationId xmlns:a16="http://schemas.microsoft.com/office/drawing/2014/main"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29695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F354-C2D7-470F-A588-425F72599E5F}"/>
              </a:ext>
            </a:extLst>
          </p:cNvPr>
          <p:cNvSpPr>
            <a:spLocks noGrp="1"/>
          </p:cNvSpPr>
          <p:nvPr>
            <p:ph type="dt" sz="half" idx="10"/>
          </p:nvPr>
        </p:nvSpPr>
        <p:spPr/>
        <p:txBody>
          <a:bodyPr/>
          <a:lstStyle>
            <a:lvl1pPr>
              <a:defRPr/>
            </a:lvl1pPr>
          </a:lstStyle>
          <a:p>
            <a:fld id="{5A8891A6-73F5-4E2E-9D59-D6218CAA56DE}" type="datetime1">
              <a:rPr lang="en-CA" smtClean="0"/>
              <a:t>2023-02-28</a:t>
            </a:fld>
            <a:endParaRPr lang="en-CA"/>
          </a:p>
        </p:txBody>
      </p:sp>
      <p:sp>
        <p:nvSpPr>
          <p:cNvPr id="5" name="Footer Placeholder 4">
            <a:extLst>
              <a:ext uri="{FF2B5EF4-FFF2-40B4-BE49-F238E27FC236}">
                <a16:creationId xmlns:a16="http://schemas.microsoft.com/office/drawing/2014/main"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246576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811" y="176690"/>
            <a:ext cx="9715500"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902891" y="2725045"/>
            <a:ext cx="9715500"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E5E78-F63C-419B-9E57-2941BA5D7C3C}"/>
              </a:ext>
            </a:extLst>
          </p:cNvPr>
          <p:cNvSpPr>
            <a:spLocks noGrp="1"/>
          </p:cNvSpPr>
          <p:nvPr>
            <p:ph type="dt" sz="half" idx="10"/>
          </p:nvPr>
        </p:nvSpPr>
        <p:spPr/>
        <p:txBody>
          <a:bodyPr/>
          <a:lstStyle>
            <a:lvl1pPr>
              <a:defRPr/>
            </a:lvl1pPr>
          </a:lstStyle>
          <a:p>
            <a:fld id="{778A63BB-0FE1-4CFC-8B33-D274CC6297B9}" type="datetime1">
              <a:rPr lang="en-CA" smtClean="0"/>
              <a:t>2023-02-28</a:t>
            </a:fld>
            <a:endParaRPr lang="en-CA"/>
          </a:p>
        </p:txBody>
      </p:sp>
      <p:sp>
        <p:nvSpPr>
          <p:cNvPr id="5" name="Footer Placeholder 4">
            <a:extLst>
              <a:ext uri="{FF2B5EF4-FFF2-40B4-BE49-F238E27FC236}">
                <a16:creationId xmlns:a16="http://schemas.microsoft.com/office/drawing/2014/main"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71836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00188"/>
            <a:ext cx="5048251"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49" y="1500188"/>
            <a:ext cx="5048251"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352716-F24B-4BC2-AF26-C073664D65B9}"/>
              </a:ext>
            </a:extLst>
          </p:cNvPr>
          <p:cNvSpPr>
            <a:spLocks noGrp="1"/>
          </p:cNvSpPr>
          <p:nvPr>
            <p:ph type="dt" sz="half" idx="10"/>
          </p:nvPr>
        </p:nvSpPr>
        <p:spPr/>
        <p:txBody>
          <a:bodyPr/>
          <a:lstStyle>
            <a:lvl1pPr>
              <a:defRPr/>
            </a:lvl1pPr>
          </a:lstStyle>
          <a:p>
            <a:fld id="{5E2FB28B-90F5-4ED6-A523-A07198E6AFDA}" type="datetime1">
              <a:rPr lang="en-CA" smtClean="0"/>
              <a:t>2023-02-28</a:t>
            </a:fld>
            <a:endParaRPr lang="en-CA"/>
          </a:p>
        </p:txBody>
      </p:sp>
      <p:sp>
        <p:nvSpPr>
          <p:cNvPr id="6" name="Footer Placeholder 4">
            <a:extLst>
              <a:ext uri="{FF2B5EF4-FFF2-40B4-BE49-F238E27FC236}">
                <a16:creationId xmlns:a16="http://schemas.microsoft.com/office/drawing/2014/main"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269756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439169"/>
            <a:ext cx="5050235"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1" y="1439169"/>
            <a:ext cx="5052219"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06281" y="2038945"/>
            <a:ext cx="5052219"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2DA733-8E1B-4CDD-A136-5421A97098E9}"/>
              </a:ext>
            </a:extLst>
          </p:cNvPr>
          <p:cNvSpPr>
            <a:spLocks noGrp="1"/>
          </p:cNvSpPr>
          <p:nvPr>
            <p:ph type="dt" sz="half" idx="10"/>
          </p:nvPr>
        </p:nvSpPr>
        <p:spPr/>
        <p:txBody>
          <a:bodyPr/>
          <a:lstStyle>
            <a:lvl1pPr>
              <a:defRPr/>
            </a:lvl1pPr>
          </a:lstStyle>
          <a:p>
            <a:fld id="{F77F7079-CB32-4B59-9F7C-59296D3B7BE1}" type="datetime1">
              <a:rPr lang="en-CA" smtClean="0"/>
              <a:t>2023-02-28</a:t>
            </a:fld>
            <a:endParaRPr lang="en-CA"/>
          </a:p>
        </p:txBody>
      </p:sp>
      <p:sp>
        <p:nvSpPr>
          <p:cNvPr id="8" name="Footer Placeholder 4">
            <a:extLst>
              <a:ext uri="{FF2B5EF4-FFF2-40B4-BE49-F238E27FC236}">
                <a16:creationId xmlns:a16="http://schemas.microsoft.com/office/drawing/2014/main"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390961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D9D54E-A7AE-4FE8-9523-9BE9D9A755D7}"/>
              </a:ext>
            </a:extLst>
          </p:cNvPr>
          <p:cNvSpPr>
            <a:spLocks noGrp="1"/>
          </p:cNvSpPr>
          <p:nvPr>
            <p:ph type="dt" sz="half" idx="10"/>
          </p:nvPr>
        </p:nvSpPr>
        <p:spPr/>
        <p:txBody>
          <a:bodyPr/>
          <a:lstStyle>
            <a:lvl1pPr>
              <a:defRPr/>
            </a:lvl1pPr>
          </a:lstStyle>
          <a:p>
            <a:fld id="{3456D81A-303C-4151-8CA6-6953503928A5}" type="datetime1">
              <a:rPr lang="en-CA" smtClean="0"/>
              <a:t>2023-02-28</a:t>
            </a:fld>
            <a:endParaRPr lang="en-CA"/>
          </a:p>
        </p:txBody>
      </p:sp>
      <p:sp>
        <p:nvSpPr>
          <p:cNvPr id="4" name="Footer Placeholder 4">
            <a:extLst>
              <a:ext uri="{FF2B5EF4-FFF2-40B4-BE49-F238E27FC236}">
                <a16:creationId xmlns:a16="http://schemas.microsoft.com/office/drawing/2014/main"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152355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C8ECF2-BEB7-47B6-AA46-6F738D49A061}"/>
              </a:ext>
            </a:extLst>
          </p:cNvPr>
          <p:cNvSpPr>
            <a:spLocks noGrp="1"/>
          </p:cNvSpPr>
          <p:nvPr>
            <p:ph type="dt" sz="half" idx="10"/>
          </p:nvPr>
        </p:nvSpPr>
        <p:spPr/>
        <p:txBody>
          <a:bodyPr/>
          <a:lstStyle>
            <a:lvl1pPr>
              <a:defRPr/>
            </a:lvl1pPr>
          </a:lstStyle>
          <a:p>
            <a:fld id="{B8E5C9BD-0AC6-4F6A-B22B-71421FB965C7}" type="datetime1">
              <a:rPr lang="en-CA" smtClean="0"/>
              <a:t>2023-02-28</a:t>
            </a:fld>
            <a:endParaRPr lang="en-CA"/>
          </a:p>
        </p:txBody>
      </p:sp>
      <p:sp>
        <p:nvSpPr>
          <p:cNvPr id="3" name="Footer Placeholder 4">
            <a:extLst>
              <a:ext uri="{FF2B5EF4-FFF2-40B4-BE49-F238E27FC236}">
                <a16:creationId xmlns:a16="http://schemas.microsoft.com/office/drawing/2014/main"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260180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2" y="255984"/>
            <a:ext cx="3760391"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468812" y="255986"/>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2" y="1345406"/>
            <a:ext cx="3760391"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162919D7-C9BD-41D1-B75A-296EDA655AE8}"/>
              </a:ext>
            </a:extLst>
          </p:cNvPr>
          <p:cNvSpPr>
            <a:spLocks noGrp="1"/>
          </p:cNvSpPr>
          <p:nvPr>
            <p:ph type="dt" sz="half" idx="10"/>
          </p:nvPr>
        </p:nvSpPr>
        <p:spPr/>
        <p:txBody>
          <a:bodyPr/>
          <a:lstStyle>
            <a:lvl1pPr>
              <a:defRPr/>
            </a:lvl1pPr>
          </a:lstStyle>
          <a:p>
            <a:fld id="{D1002705-E0DB-48CA-A126-91457DA72EF9}" type="datetime1">
              <a:rPr lang="en-CA" smtClean="0"/>
              <a:t>2023-02-28</a:t>
            </a:fld>
            <a:endParaRPr lang="en-CA"/>
          </a:p>
        </p:txBody>
      </p:sp>
      <p:sp>
        <p:nvSpPr>
          <p:cNvPr id="6" name="Footer Placeholder 4">
            <a:extLst>
              <a:ext uri="{FF2B5EF4-FFF2-40B4-BE49-F238E27FC236}">
                <a16:creationId xmlns:a16="http://schemas.microsoft.com/office/drawing/2014/main"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257405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3"/>
            <a:ext cx="68580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240360" y="574478"/>
            <a:ext cx="68580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DBAD6B19-A033-473C-804A-66A34F68917F}"/>
              </a:ext>
            </a:extLst>
          </p:cNvPr>
          <p:cNvSpPr>
            <a:spLocks noGrp="1"/>
          </p:cNvSpPr>
          <p:nvPr>
            <p:ph type="dt" sz="half" idx="10"/>
          </p:nvPr>
        </p:nvSpPr>
        <p:spPr/>
        <p:txBody>
          <a:bodyPr/>
          <a:lstStyle>
            <a:lvl1pPr>
              <a:defRPr/>
            </a:lvl1pPr>
          </a:lstStyle>
          <a:p>
            <a:fld id="{C17659AD-F880-4654-AC47-AB522C8994D4}" type="datetime1">
              <a:rPr lang="en-CA" smtClean="0"/>
              <a:t>2023-02-28</a:t>
            </a:fld>
            <a:endParaRPr lang="en-CA"/>
          </a:p>
        </p:txBody>
      </p:sp>
      <p:sp>
        <p:nvSpPr>
          <p:cNvPr id="6" name="Footer Placeholder 4">
            <a:extLst>
              <a:ext uri="{FF2B5EF4-FFF2-40B4-BE49-F238E27FC236}">
                <a16:creationId xmlns:a16="http://schemas.microsoft.com/office/drawing/2014/main"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val="30417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65934E32-267C-4407-87B5-EE8B158ECDAB}"/>
              </a:ext>
            </a:extLst>
          </p:cNvPr>
          <p:cNvSpPr>
            <a:spLocks noGrp="1" noChangeArrowheads="1"/>
          </p:cNvSpPr>
          <p:nvPr>
            <p:ph type="body" idx="1"/>
          </p:nvPr>
        </p:nvSpPr>
        <p:spPr bwMode="auto">
          <a:xfrm>
            <a:off x="571500" y="1307455"/>
            <a:ext cx="10287000" cy="42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id="{9C31EDD7-1C4F-4E85-B0CF-954A506894F0}"/>
              </a:ext>
            </a:extLst>
          </p:cNvPr>
          <p:cNvSpPr>
            <a:spLocks noGrp="1"/>
          </p:cNvSpPr>
          <p:nvPr>
            <p:ph type="dt" sz="half" idx="2"/>
          </p:nvPr>
        </p:nvSpPr>
        <p:spPr>
          <a:xfrm>
            <a:off x="571500" y="5959079"/>
            <a:ext cx="266700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BFC0934B-B14D-4944-8554-EB5910BA374F}" type="datetime1">
              <a:rPr lang="en-CA" smtClean="0"/>
              <a:t>2023-02-28</a:t>
            </a:fld>
            <a:endParaRPr lang="en-CA"/>
          </a:p>
        </p:txBody>
      </p:sp>
      <p:sp>
        <p:nvSpPr>
          <p:cNvPr id="5" name="Footer Placeholder 4">
            <a:extLst>
              <a:ext uri="{FF2B5EF4-FFF2-40B4-BE49-F238E27FC236}">
                <a16:creationId xmlns:a16="http://schemas.microsoft.com/office/drawing/2014/main" id="{CC540201-63CB-4A9F-8758-1A674FCB1454}"/>
              </a:ext>
            </a:extLst>
          </p:cNvPr>
          <p:cNvSpPr>
            <a:spLocks noGrp="1"/>
          </p:cNvSpPr>
          <p:nvPr>
            <p:ph type="ftr" sz="quarter" idx="3"/>
          </p:nvPr>
        </p:nvSpPr>
        <p:spPr>
          <a:xfrm>
            <a:off x="3905251" y="5959079"/>
            <a:ext cx="3619500"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id="{2DAB49E4-A0B7-470A-8CC0-E6243A240047}"/>
              </a:ext>
            </a:extLst>
          </p:cNvPr>
          <p:cNvSpPr>
            <a:spLocks noGrp="1"/>
          </p:cNvSpPr>
          <p:nvPr>
            <p:ph type="sldNum" sz="quarter" idx="4"/>
          </p:nvPr>
        </p:nvSpPr>
        <p:spPr>
          <a:xfrm>
            <a:off x="8191500" y="5959079"/>
            <a:ext cx="266700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pPr/>
              <a:t>‹#›</a:t>
            </a:fld>
            <a:endParaRPr lang="en-CA"/>
          </a:p>
        </p:txBody>
      </p:sp>
      <p:sp>
        <p:nvSpPr>
          <p:cNvPr id="3" name="Rectangle 2">
            <a:extLst>
              <a:ext uri="{FF2B5EF4-FFF2-40B4-BE49-F238E27FC236}">
                <a16:creationId xmlns:a16="http://schemas.microsoft.com/office/drawing/2014/main" id="{3C556769-3A6E-4D3B-86A6-AA99A2F274AB}"/>
              </a:ext>
            </a:extLst>
          </p:cNvPr>
          <p:cNvSpPr/>
          <p:nvPr userDrawn="1"/>
        </p:nvSpPr>
        <p:spPr>
          <a:xfrm>
            <a:off x="0" y="160020"/>
            <a:ext cx="659892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026" name="Title Placeholder 1">
            <a:extLst>
              <a:ext uri="{FF2B5EF4-FFF2-40B4-BE49-F238E27FC236}">
                <a16:creationId xmlns:a16="http://schemas.microsoft.com/office/drawing/2014/main" id="{D36FAA11-82AE-4EF6-B591-009735C04AB5}"/>
              </a:ext>
            </a:extLst>
          </p:cNvPr>
          <p:cNvSpPr>
            <a:spLocks noGrp="1" noChangeArrowheads="1"/>
          </p:cNvSpPr>
          <p:nvPr>
            <p:ph type="title"/>
          </p:nvPr>
        </p:nvSpPr>
        <p:spPr bwMode="auto">
          <a:xfrm>
            <a:off x="198120" y="70872"/>
            <a:ext cx="5516880" cy="67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val="487800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Automated%20Buildings.co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wa30PZQRGzw" TargetMode="External"/><Relationship Id="rId2" Type="http://schemas.openxmlformats.org/officeDocument/2006/relationships/hyperlink" Target="https://natural-resources.canada.ca/maps-tools-and-publications/tools/modelling-tools/retscreen/7465"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channel/UCyFMjG_OXXGtRVnsiTim0IQ"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id="{54751BC6-ECB8-0748-AF08-BEFB97606B52}"/>
              </a:ext>
            </a:extLst>
          </p:cNvPr>
          <p:cNvPicPr>
            <a:picLocks noChangeAspect="1"/>
          </p:cNvPicPr>
          <p:nvPr/>
        </p:nvPicPr>
        <p:blipFill>
          <a:blip r:embed="rId2"/>
          <a:stretch>
            <a:fillRect/>
          </a:stretch>
        </p:blipFill>
        <p:spPr>
          <a:xfrm>
            <a:off x="1414757" y="305734"/>
            <a:ext cx="9441332" cy="6299139"/>
          </a:xfrm>
          <a:prstGeom prst="rect">
            <a:avLst/>
          </a:prstGeom>
        </p:spPr>
      </p:pic>
      <p:sp>
        <p:nvSpPr>
          <p:cNvPr id="4" name="Rectangle 3">
            <a:extLst>
              <a:ext uri="{FF2B5EF4-FFF2-40B4-BE49-F238E27FC236}">
                <a16:creationId xmlns:a16="http://schemas.microsoft.com/office/drawing/2014/main" id="{B74FB872-804A-F54A-8317-B1BD8F3F1A78}"/>
              </a:ext>
            </a:extLst>
          </p:cNvPr>
          <p:cNvSpPr/>
          <p:nvPr/>
        </p:nvSpPr>
        <p:spPr>
          <a:xfrm>
            <a:off x="907648" y="510015"/>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50">
              <a:solidFill>
                <a:prstClr val="white"/>
              </a:solidFill>
              <a:latin typeface="Franklin Gothic Book"/>
            </a:endParaRPr>
          </a:p>
        </p:txBody>
      </p:sp>
      <p:sp>
        <p:nvSpPr>
          <p:cNvPr id="2" name="Triangle 1">
            <a:extLst>
              <a:ext uri="{FF2B5EF4-FFF2-40B4-BE49-F238E27FC236}">
                <a16:creationId xmlns:a16="http://schemas.microsoft.com/office/drawing/2014/main" id="{01C572AF-A586-AC45-A4BF-58191406BCE9}"/>
              </a:ext>
            </a:extLst>
          </p:cNvPr>
          <p:cNvSpPr/>
          <p:nvPr/>
        </p:nvSpPr>
        <p:spPr>
          <a:xfrm rot="20712204">
            <a:off x="-2183075" y="-13196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50">
              <a:solidFill>
                <a:prstClr val="white"/>
              </a:solidFill>
              <a:latin typeface="Franklin Gothic Book"/>
            </a:endParaRPr>
          </a:p>
        </p:txBody>
      </p:sp>
      <p:sp>
        <p:nvSpPr>
          <p:cNvPr id="3" name="TextBox 2">
            <a:extLst>
              <a:ext uri="{FF2B5EF4-FFF2-40B4-BE49-F238E27FC236}">
                <a16:creationId xmlns:a16="http://schemas.microsoft.com/office/drawing/2014/main" id="{56F24F58-9C31-E443-A04B-717FE2D08411}"/>
              </a:ext>
            </a:extLst>
          </p:cNvPr>
          <p:cNvSpPr txBox="1"/>
          <p:nvPr/>
        </p:nvSpPr>
        <p:spPr>
          <a:xfrm>
            <a:off x="2488" y="2690336"/>
            <a:ext cx="4079924" cy="1477328"/>
          </a:xfrm>
          <a:prstGeom prst="rect">
            <a:avLst/>
          </a:prstGeom>
          <a:noFill/>
        </p:spPr>
        <p:txBody>
          <a:bodyPr wrap="square" rtlCol="0">
            <a:spAutoFit/>
          </a:bodyPr>
          <a:lstStyle/>
          <a:p>
            <a:pPr eaLnBrk="0" fontAlgn="base" hangingPunct="0">
              <a:spcBef>
                <a:spcPct val="0"/>
              </a:spcBef>
              <a:spcAft>
                <a:spcPct val="0"/>
              </a:spcAft>
            </a:pPr>
            <a:r>
              <a:rPr lang="en-US" sz="2100" b="1" dirty="0">
                <a:solidFill>
                  <a:prstClr val="white"/>
                </a:solidFill>
                <a:latin typeface="Arial" panose="020B0604020202020204" pitchFamily="34" charset="0"/>
                <a:cs typeface="Arial" panose="020B0604020202020204" pitchFamily="34" charset="0"/>
              </a:rPr>
              <a:t>Design and Implementation of TVET Renewable Energy Course Pilot </a:t>
            </a:r>
            <a:endParaRPr lang="en-CA" sz="2100" b="1" dirty="0">
              <a:solidFill>
                <a:prstClr val="white"/>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sz="2700" b="1" dirty="0">
              <a:solidFill>
                <a:prstClr val="whit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070E36-A84C-1C45-A804-243B343AE34B}"/>
              </a:ext>
            </a:extLst>
          </p:cNvPr>
          <p:cNvSpPr txBox="1"/>
          <p:nvPr/>
        </p:nvSpPr>
        <p:spPr>
          <a:xfrm>
            <a:off x="62123" y="3779484"/>
            <a:ext cx="3585258" cy="923330"/>
          </a:xfrm>
          <a:prstGeom prst="rect">
            <a:avLst/>
          </a:prstGeom>
          <a:noFill/>
        </p:spPr>
        <p:txBody>
          <a:bodyPr wrap="square" rtlCol="0">
            <a:spAutoFit/>
          </a:bodyPr>
          <a:lstStyle/>
          <a:p>
            <a:pPr eaLnBrk="0" fontAlgn="base" hangingPunct="0">
              <a:spcBef>
                <a:spcPct val="0"/>
              </a:spcBef>
              <a:spcAft>
                <a:spcPct val="0"/>
              </a:spcAft>
            </a:pPr>
            <a:r>
              <a:rPr lang="en-US" dirty="0">
                <a:solidFill>
                  <a:prstClr val="white"/>
                </a:solidFill>
                <a:latin typeface="Arial" panose="020B0604020202020204" pitchFamily="34" charset="0"/>
                <a:cs typeface="Arial" panose="020B0604020202020204" pitchFamily="34" charset="0"/>
              </a:rPr>
              <a:t>DELIVERABLE #5 - TRAINING COURSES &amp; PROFESSIONAL DEVELOPMENT</a:t>
            </a:r>
          </a:p>
        </p:txBody>
      </p:sp>
      <p:pic>
        <p:nvPicPr>
          <p:cNvPr id="20" name="Picture 19" descr="Logo&#10;&#10;Description automatically generated">
            <a:extLst>
              <a:ext uri="{FF2B5EF4-FFF2-40B4-BE49-F238E27FC236}">
                <a16:creationId xmlns:a16="http://schemas.microsoft.com/office/drawing/2014/main" id="{5A1FD6FA-1557-EC45-9A09-17E0F4C629FB}"/>
              </a:ext>
            </a:extLst>
          </p:cNvPr>
          <p:cNvPicPr>
            <a:picLocks noChangeAspect="1"/>
          </p:cNvPicPr>
          <p:nvPr/>
        </p:nvPicPr>
        <p:blipFill>
          <a:blip r:embed="rId3" cstate="print"/>
          <a:stretch>
            <a:fillRect/>
          </a:stretch>
        </p:blipFill>
        <p:spPr>
          <a:xfrm>
            <a:off x="4586406" y="999777"/>
            <a:ext cx="1303646" cy="432000"/>
          </a:xfrm>
          <a:prstGeom prst="rect">
            <a:avLst/>
          </a:prstGeom>
        </p:spPr>
      </p:pic>
      <p:sp>
        <p:nvSpPr>
          <p:cNvPr id="21" name="TextBox 20">
            <a:extLst>
              <a:ext uri="{FF2B5EF4-FFF2-40B4-BE49-F238E27FC236}">
                <a16:creationId xmlns:a16="http://schemas.microsoft.com/office/drawing/2014/main" id="{AC5D84BA-C6D1-7542-99D8-CD38963AB23C}"/>
              </a:ext>
            </a:extLst>
          </p:cNvPr>
          <p:cNvSpPr txBox="1"/>
          <p:nvPr/>
        </p:nvSpPr>
        <p:spPr>
          <a:xfrm>
            <a:off x="179903" y="4938262"/>
            <a:ext cx="3467478" cy="715581"/>
          </a:xfrm>
          <a:prstGeom prst="rect">
            <a:avLst/>
          </a:prstGeom>
          <a:noFill/>
        </p:spPr>
        <p:txBody>
          <a:bodyPr wrap="square" rtlCol="0">
            <a:spAutoFit/>
          </a:bodyPr>
          <a:lstStyle/>
          <a:p>
            <a:pPr eaLnBrk="0" fontAlgn="base" hangingPunct="0">
              <a:spcBef>
                <a:spcPct val="0"/>
              </a:spcBef>
              <a:spcAft>
                <a:spcPct val="0"/>
              </a:spcAft>
            </a:pPr>
            <a:r>
              <a:rPr lang="en-US" sz="1350">
                <a:solidFill>
                  <a:prstClr val="white"/>
                </a:solidFill>
                <a:latin typeface="Arial" panose="020B0604020202020204" pitchFamily="34" charset="0"/>
                <a:cs typeface="Arial" panose="020B0604020202020204" pitchFamily="34" charset="0"/>
              </a:rPr>
              <a:t>Session  </a:t>
            </a:r>
            <a:r>
              <a:rPr lang="en-US" sz="1350" dirty="0">
                <a:solidFill>
                  <a:prstClr val="white"/>
                </a:solidFill>
                <a:latin typeface="Arial" panose="020B0604020202020204" pitchFamily="34" charset="0"/>
                <a:cs typeface="Arial" panose="020B0604020202020204" pitchFamily="34" charset="0"/>
              </a:rPr>
              <a:t>(24 February 2023) – Term 4    C 42 – Energy Efficiency Measurement and  Verification   </a:t>
            </a:r>
          </a:p>
        </p:txBody>
      </p:sp>
      <p:pic>
        <p:nvPicPr>
          <p:cNvPr id="12" name="Picture 11" descr="A picture containing text, blur&#10;&#10;Description automatically generated">
            <a:extLst>
              <a:ext uri="{FF2B5EF4-FFF2-40B4-BE49-F238E27FC236}">
                <a16:creationId xmlns:a16="http://schemas.microsoft.com/office/drawing/2014/main" id="{9BAADFDD-0779-BE3F-62D5-56918A820C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1829" y="711777"/>
            <a:ext cx="1048545" cy="720000"/>
          </a:xfrm>
          <a:prstGeom prst="rect">
            <a:avLst/>
          </a:prstGeom>
        </p:spPr>
      </p:pic>
      <p:pic>
        <p:nvPicPr>
          <p:cNvPr id="15" name="Picture 14" descr="Logo, company name&#10;&#10;Description automatically generated">
            <a:extLst>
              <a:ext uri="{FF2B5EF4-FFF2-40B4-BE49-F238E27FC236}">
                <a16:creationId xmlns:a16="http://schemas.microsoft.com/office/drawing/2014/main" id="{22C7F23F-E6FD-4E79-1432-8DEF0B8698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018" y="1071777"/>
            <a:ext cx="1167568" cy="432000"/>
          </a:xfrm>
          <a:prstGeom prst="rect">
            <a:avLst/>
          </a:prstGeom>
        </p:spPr>
      </p:pic>
    </p:spTree>
    <p:extLst>
      <p:ext uri="{BB962C8B-B14F-4D97-AF65-F5344CB8AC3E}">
        <p14:creationId xmlns:p14="http://schemas.microsoft.com/office/powerpoint/2010/main" val="2334611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7988-0C86-0102-7356-7C502BB57E84}"/>
              </a:ext>
            </a:extLst>
          </p:cNvPr>
          <p:cNvSpPr>
            <a:spLocks noGrp="1"/>
          </p:cNvSpPr>
          <p:nvPr>
            <p:ph type="title"/>
          </p:nvPr>
        </p:nvSpPr>
        <p:spPr/>
        <p:txBody>
          <a:bodyPr/>
          <a:lstStyle/>
          <a:p>
            <a:pPr algn="l"/>
            <a:r>
              <a:rPr lang="en-US" dirty="0"/>
              <a:t>RETScreen 4 Heating System</a:t>
            </a:r>
          </a:p>
        </p:txBody>
      </p:sp>
      <p:sp>
        <p:nvSpPr>
          <p:cNvPr id="4" name="Content Placeholder 3">
            <a:extLst>
              <a:ext uri="{FF2B5EF4-FFF2-40B4-BE49-F238E27FC236}">
                <a16:creationId xmlns:a16="http://schemas.microsoft.com/office/drawing/2014/main" id="{EA0441EE-D6C4-D236-DE3F-8302B66C4456}"/>
              </a:ext>
            </a:extLst>
          </p:cNvPr>
          <p:cNvSpPr>
            <a:spLocks noGrp="1"/>
          </p:cNvSpPr>
          <p:nvPr>
            <p:ph sz="half" idx="2"/>
          </p:nvPr>
        </p:nvSpPr>
        <p:spPr>
          <a:xfrm>
            <a:off x="309887" y="924455"/>
            <a:ext cx="5048250" cy="4646612"/>
          </a:xfrm>
        </p:spPr>
        <p:txBody>
          <a:bodyPr/>
          <a:lstStyle/>
          <a:p>
            <a:pPr marL="0" indent="0">
              <a:buNone/>
            </a:pPr>
            <a:r>
              <a:rPr lang="en-US" sz="2800" dirty="0"/>
              <a:t>To create a Heating System:</a:t>
            </a:r>
          </a:p>
          <a:p>
            <a:r>
              <a:rPr lang="en-US" sz="2800" dirty="0"/>
              <a:t>Add a description.</a:t>
            </a:r>
          </a:p>
          <a:p>
            <a:r>
              <a:rPr lang="en-US" sz="2800" dirty="0"/>
              <a:t>Select fuel type.</a:t>
            </a:r>
          </a:p>
          <a:p>
            <a:r>
              <a:rPr lang="en-US" sz="2800" dirty="0"/>
              <a:t>Enter SEER.</a:t>
            </a:r>
          </a:p>
          <a:p>
            <a:r>
              <a:rPr lang="en-US" sz="2800" dirty="0"/>
              <a:t>Enter incremental costs when an upgrade has been identified and the cost of the upgrade is known.</a:t>
            </a:r>
          </a:p>
          <a:p>
            <a:r>
              <a:rPr lang="en-US" sz="2800" dirty="0"/>
              <a:t>Enter the Operations and Maintenance (O&amp;M) savings. </a:t>
            </a:r>
          </a:p>
        </p:txBody>
      </p:sp>
      <p:sp>
        <p:nvSpPr>
          <p:cNvPr id="5" name="Slide Number Placeholder 4">
            <a:extLst>
              <a:ext uri="{FF2B5EF4-FFF2-40B4-BE49-F238E27FC236}">
                <a16:creationId xmlns:a16="http://schemas.microsoft.com/office/drawing/2014/main" id="{D03FF1AC-EA0A-4C6A-6905-F2E38B2D13CF}"/>
              </a:ext>
            </a:extLst>
          </p:cNvPr>
          <p:cNvSpPr>
            <a:spLocks noGrp="1"/>
          </p:cNvSpPr>
          <p:nvPr>
            <p:ph type="sldNum" sz="quarter" idx="12"/>
          </p:nvPr>
        </p:nvSpPr>
        <p:spPr/>
        <p:txBody>
          <a:bodyPr/>
          <a:lstStyle/>
          <a:p>
            <a:fld id="{1F295870-6E49-49B3-8DA7-68540E0A3415}" type="slidenum">
              <a:rPr lang="en-CA" smtClean="0"/>
              <a:pPr/>
              <a:t>10</a:t>
            </a:fld>
            <a:endParaRPr lang="en-CA" dirty="0"/>
          </a:p>
        </p:txBody>
      </p:sp>
      <p:pic>
        <p:nvPicPr>
          <p:cNvPr id="6" name="Picture 5">
            <a:extLst>
              <a:ext uri="{FF2B5EF4-FFF2-40B4-BE49-F238E27FC236}">
                <a16:creationId xmlns:a16="http://schemas.microsoft.com/office/drawing/2014/main" id="{35785B71-5555-3B72-B0D1-8AB053EFCFB7}"/>
              </a:ext>
            </a:extLst>
          </p:cNvPr>
          <p:cNvPicPr>
            <a:picLocks noChangeAspect="1"/>
          </p:cNvPicPr>
          <p:nvPr/>
        </p:nvPicPr>
        <p:blipFill>
          <a:blip r:embed="rId2"/>
          <a:stretch>
            <a:fillRect/>
          </a:stretch>
        </p:blipFill>
        <p:spPr>
          <a:xfrm>
            <a:off x="5881364" y="1500188"/>
            <a:ext cx="5930830" cy="4330943"/>
          </a:xfrm>
          <a:prstGeom prst="rect">
            <a:avLst/>
          </a:prstGeom>
        </p:spPr>
      </p:pic>
    </p:spTree>
    <p:extLst>
      <p:ext uri="{BB962C8B-B14F-4D97-AF65-F5344CB8AC3E}">
        <p14:creationId xmlns:p14="http://schemas.microsoft.com/office/powerpoint/2010/main" val="181400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7988-0C86-0102-7356-7C502BB57E84}"/>
              </a:ext>
            </a:extLst>
          </p:cNvPr>
          <p:cNvSpPr>
            <a:spLocks noGrp="1"/>
          </p:cNvSpPr>
          <p:nvPr>
            <p:ph type="title"/>
          </p:nvPr>
        </p:nvSpPr>
        <p:spPr/>
        <p:txBody>
          <a:bodyPr/>
          <a:lstStyle/>
          <a:p>
            <a:pPr algn="l"/>
            <a:r>
              <a:rPr lang="en-US" dirty="0"/>
              <a:t>RETScreen 4 Cooling System</a:t>
            </a:r>
          </a:p>
        </p:txBody>
      </p:sp>
      <p:sp>
        <p:nvSpPr>
          <p:cNvPr id="4" name="Content Placeholder 3">
            <a:extLst>
              <a:ext uri="{FF2B5EF4-FFF2-40B4-BE49-F238E27FC236}">
                <a16:creationId xmlns:a16="http://schemas.microsoft.com/office/drawing/2014/main" id="{EA0441EE-D6C4-D236-DE3F-8302B66C4456}"/>
              </a:ext>
            </a:extLst>
          </p:cNvPr>
          <p:cNvSpPr>
            <a:spLocks noGrp="1"/>
          </p:cNvSpPr>
          <p:nvPr>
            <p:ph sz="half" idx="2"/>
          </p:nvPr>
        </p:nvSpPr>
        <p:spPr>
          <a:xfrm>
            <a:off x="309887" y="924455"/>
            <a:ext cx="5048250" cy="4646612"/>
          </a:xfrm>
        </p:spPr>
        <p:txBody>
          <a:bodyPr/>
          <a:lstStyle/>
          <a:p>
            <a:r>
              <a:rPr lang="en-US" dirty="0"/>
              <a:t>To create a Cooling System:</a:t>
            </a:r>
          </a:p>
          <a:p>
            <a:r>
              <a:rPr lang="en-US" dirty="0"/>
              <a:t>Add a description.</a:t>
            </a:r>
          </a:p>
          <a:p>
            <a:r>
              <a:rPr lang="en-US" dirty="0"/>
              <a:t>Select fuel type.</a:t>
            </a:r>
          </a:p>
          <a:p>
            <a:r>
              <a:rPr lang="en-US" dirty="0"/>
              <a:t>Enter COP.</a:t>
            </a:r>
          </a:p>
          <a:p>
            <a:r>
              <a:rPr lang="en-US" dirty="0"/>
              <a:t>Enter incremental costs when an upgrade has been identified and the cost of the upgrade is known.</a:t>
            </a:r>
          </a:p>
          <a:p>
            <a:r>
              <a:rPr lang="en-US" dirty="0"/>
              <a:t>Enter the Operations and Maintenance (O&amp;M)savings. </a:t>
            </a:r>
          </a:p>
          <a:p>
            <a:r>
              <a:rPr lang="en-US" dirty="0"/>
              <a:t>See the simple payback example on the following slide for savings calculations.</a:t>
            </a:r>
          </a:p>
        </p:txBody>
      </p:sp>
      <p:sp>
        <p:nvSpPr>
          <p:cNvPr id="5" name="Slide Number Placeholder 4">
            <a:extLst>
              <a:ext uri="{FF2B5EF4-FFF2-40B4-BE49-F238E27FC236}">
                <a16:creationId xmlns:a16="http://schemas.microsoft.com/office/drawing/2014/main" id="{D03FF1AC-EA0A-4C6A-6905-F2E38B2D13CF}"/>
              </a:ext>
            </a:extLst>
          </p:cNvPr>
          <p:cNvSpPr>
            <a:spLocks noGrp="1"/>
          </p:cNvSpPr>
          <p:nvPr>
            <p:ph type="sldNum" sz="quarter" idx="12"/>
          </p:nvPr>
        </p:nvSpPr>
        <p:spPr/>
        <p:txBody>
          <a:bodyPr/>
          <a:lstStyle/>
          <a:p>
            <a:fld id="{1F295870-6E49-49B3-8DA7-68540E0A3415}" type="slidenum">
              <a:rPr lang="en-CA" smtClean="0"/>
              <a:pPr/>
              <a:t>11</a:t>
            </a:fld>
            <a:endParaRPr lang="en-CA" dirty="0"/>
          </a:p>
        </p:txBody>
      </p:sp>
      <p:pic>
        <p:nvPicPr>
          <p:cNvPr id="6" name="Picture 5">
            <a:extLst>
              <a:ext uri="{FF2B5EF4-FFF2-40B4-BE49-F238E27FC236}">
                <a16:creationId xmlns:a16="http://schemas.microsoft.com/office/drawing/2014/main" id="{35785B71-5555-3B72-B0D1-8AB053EFCFB7}"/>
              </a:ext>
            </a:extLst>
          </p:cNvPr>
          <p:cNvPicPr>
            <a:picLocks noChangeAspect="1"/>
          </p:cNvPicPr>
          <p:nvPr/>
        </p:nvPicPr>
        <p:blipFill>
          <a:blip r:embed="rId2"/>
          <a:stretch>
            <a:fillRect/>
          </a:stretch>
        </p:blipFill>
        <p:spPr>
          <a:xfrm>
            <a:off x="5881364" y="1500188"/>
            <a:ext cx="5930830" cy="4330943"/>
          </a:xfrm>
          <a:prstGeom prst="rect">
            <a:avLst/>
          </a:prstGeom>
        </p:spPr>
      </p:pic>
    </p:spTree>
    <p:extLst>
      <p:ext uri="{BB962C8B-B14F-4D97-AF65-F5344CB8AC3E}">
        <p14:creationId xmlns:p14="http://schemas.microsoft.com/office/powerpoint/2010/main" val="307499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431E-6E14-06E3-710C-89408C8397BD}"/>
              </a:ext>
            </a:extLst>
          </p:cNvPr>
          <p:cNvSpPr>
            <a:spLocks noGrp="1"/>
          </p:cNvSpPr>
          <p:nvPr>
            <p:ph type="title"/>
          </p:nvPr>
        </p:nvSpPr>
        <p:spPr/>
        <p:txBody>
          <a:bodyPr/>
          <a:lstStyle/>
          <a:p>
            <a:pPr algn="l"/>
            <a:r>
              <a:rPr lang="en-US" dirty="0"/>
              <a:t>Simple Payback Cost Savings</a:t>
            </a:r>
          </a:p>
        </p:txBody>
      </p:sp>
      <p:sp>
        <p:nvSpPr>
          <p:cNvPr id="3" name="Content Placeholder 2">
            <a:extLst>
              <a:ext uri="{FF2B5EF4-FFF2-40B4-BE49-F238E27FC236}">
                <a16:creationId xmlns:a16="http://schemas.microsoft.com/office/drawing/2014/main" id="{38E076DB-CC44-9934-5E79-89D1C6B5270C}"/>
              </a:ext>
            </a:extLst>
          </p:cNvPr>
          <p:cNvSpPr>
            <a:spLocks noGrp="1"/>
          </p:cNvSpPr>
          <p:nvPr>
            <p:ph sz="half" idx="1"/>
          </p:nvPr>
        </p:nvSpPr>
        <p:spPr>
          <a:xfrm>
            <a:off x="-82485" y="878051"/>
            <a:ext cx="5516880" cy="5683004"/>
          </a:xfrm>
        </p:spPr>
        <p:txBody>
          <a:bodyPr/>
          <a:lstStyle/>
          <a:p>
            <a:r>
              <a:rPr lang="en-US" sz="2800" dirty="0"/>
              <a:t>Example:</a:t>
            </a:r>
          </a:p>
          <a:p>
            <a:r>
              <a:rPr lang="en-US" sz="2800" dirty="0"/>
              <a:t>A home has a cooling load of 3000 kWh/year @ $0.33/kWh.</a:t>
            </a:r>
          </a:p>
          <a:p>
            <a:r>
              <a:rPr lang="en-US" sz="2800" dirty="0"/>
              <a:t>Cost is $565.71/year</a:t>
            </a:r>
          </a:p>
          <a:p>
            <a:r>
              <a:rPr lang="en-US" sz="2800" dirty="0"/>
              <a:t>The current air conditioning unit has a COP (co-efficient of performance) of 1.75</a:t>
            </a:r>
          </a:p>
          <a:p>
            <a:r>
              <a:rPr lang="en-US" sz="2800" dirty="0"/>
              <a:t>The replacement AC unit has a COP of 2.75, and costs $600.00.</a:t>
            </a:r>
          </a:p>
          <a:p>
            <a:r>
              <a:rPr lang="en-US" sz="2800" dirty="0"/>
              <a:t>What are the cost savings associated with the new upgrade?</a:t>
            </a:r>
          </a:p>
        </p:txBody>
      </p:sp>
      <p:sp>
        <p:nvSpPr>
          <p:cNvPr id="4" name="Content Placeholder 3">
            <a:extLst>
              <a:ext uri="{FF2B5EF4-FFF2-40B4-BE49-F238E27FC236}">
                <a16:creationId xmlns:a16="http://schemas.microsoft.com/office/drawing/2014/main" id="{28AFCD8E-357B-1396-DF0F-4E68B144233B}"/>
              </a:ext>
            </a:extLst>
          </p:cNvPr>
          <p:cNvSpPr>
            <a:spLocks noGrp="1"/>
          </p:cNvSpPr>
          <p:nvPr>
            <p:ph sz="half" idx="2"/>
          </p:nvPr>
        </p:nvSpPr>
        <p:spPr>
          <a:xfrm>
            <a:off x="5197468" y="723696"/>
            <a:ext cx="6994532" cy="6111924"/>
          </a:xfrm>
        </p:spPr>
        <p:txBody>
          <a:bodyPr/>
          <a:lstStyle/>
          <a:p>
            <a:r>
              <a:rPr lang="en-US" dirty="0"/>
              <a:t>Simple Payback is:</a:t>
            </a:r>
          </a:p>
          <a:p>
            <a:r>
              <a:rPr lang="en-US" dirty="0"/>
              <a:t>Cost of upgrade/projected savings/year</a:t>
            </a:r>
          </a:p>
          <a:p>
            <a:r>
              <a:rPr lang="en-US" dirty="0"/>
              <a:t>=$600/$205.71 /year</a:t>
            </a:r>
          </a:p>
          <a:p>
            <a:r>
              <a:rPr lang="en-US" dirty="0"/>
              <a:t>=2.91 years</a:t>
            </a:r>
          </a:p>
          <a:p>
            <a:r>
              <a:rPr lang="en-US" dirty="0"/>
              <a:t>Projected savings:</a:t>
            </a:r>
          </a:p>
          <a:p>
            <a:r>
              <a:rPr lang="en-US" dirty="0"/>
              <a:t>Base cost (3000kWh/COP 1.75)*$0.33/kWh</a:t>
            </a:r>
          </a:p>
          <a:p>
            <a:r>
              <a:rPr lang="en-US" dirty="0"/>
              <a:t>=1714.29 kWh*$0.33/kWh</a:t>
            </a:r>
          </a:p>
          <a:p>
            <a:r>
              <a:rPr lang="en-US" dirty="0"/>
              <a:t>=$565.71</a:t>
            </a:r>
          </a:p>
          <a:p>
            <a:r>
              <a:rPr lang="en-US" dirty="0"/>
              <a:t>Projected Cost (3000kWh/COP 2.75)*$0.33/kWh</a:t>
            </a:r>
          </a:p>
          <a:p>
            <a:r>
              <a:rPr lang="en-US" dirty="0"/>
              <a:t>=$360</a:t>
            </a:r>
          </a:p>
          <a:p>
            <a:r>
              <a:rPr lang="en-US" dirty="0"/>
              <a:t>Annual Savings = $565.71-$360</a:t>
            </a:r>
          </a:p>
          <a:p>
            <a:r>
              <a:rPr lang="en-US" dirty="0"/>
              <a:t>= $205.71</a:t>
            </a:r>
          </a:p>
        </p:txBody>
      </p:sp>
      <p:sp>
        <p:nvSpPr>
          <p:cNvPr id="5" name="Slide Number Placeholder 4">
            <a:extLst>
              <a:ext uri="{FF2B5EF4-FFF2-40B4-BE49-F238E27FC236}">
                <a16:creationId xmlns:a16="http://schemas.microsoft.com/office/drawing/2014/main" id="{328AF306-4C27-119C-C83A-7E3D0CFD6CE3}"/>
              </a:ext>
            </a:extLst>
          </p:cNvPr>
          <p:cNvSpPr>
            <a:spLocks noGrp="1"/>
          </p:cNvSpPr>
          <p:nvPr>
            <p:ph type="sldNum" sz="quarter" idx="12"/>
          </p:nvPr>
        </p:nvSpPr>
        <p:spPr/>
        <p:txBody>
          <a:bodyPr/>
          <a:lstStyle/>
          <a:p>
            <a:fld id="{1F295870-6E49-49B3-8DA7-68540E0A3415}" type="slidenum">
              <a:rPr lang="en-CA" smtClean="0"/>
              <a:pPr/>
              <a:t>12</a:t>
            </a:fld>
            <a:endParaRPr lang="en-CA"/>
          </a:p>
        </p:txBody>
      </p:sp>
    </p:spTree>
    <p:extLst>
      <p:ext uri="{BB962C8B-B14F-4D97-AF65-F5344CB8AC3E}">
        <p14:creationId xmlns:p14="http://schemas.microsoft.com/office/powerpoint/2010/main" val="158669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03BF-C763-4710-A643-19693B77CCC2}"/>
              </a:ext>
            </a:extLst>
          </p:cNvPr>
          <p:cNvSpPr>
            <a:spLocks noGrp="1"/>
          </p:cNvSpPr>
          <p:nvPr>
            <p:ph type="title"/>
          </p:nvPr>
        </p:nvSpPr>
        <p:spPr>
          <a:xfrm>
            <a:off x="91440" y="38069"/>
            <a:ext cx="6004560" cy="675204"/>
          </a:xfrm>
        </p:spPr>
        <p:txBody>
          <a:bodyPr/>
          <a:lstStyle/>
          <a:p>
            <a:pPr algn="l"/>
            <a:r>
              <a:rPr lang="en-US" dirty="0"/>
              <a:t>Energy Upgrades Estimated Payback</a:t>
            </a:r>
          </a:p>
        </p:txBody>
      </p:sp>
      <p:sp>
        <p:nvSpPr>
          <p:cNvPr id="4" name="Slide Number Placeholder 3">
            <a:extLst>
              <a:ext uri="{FF2B5EF4-FFF2-40B4-BE49-F238E27FC236}">
                <a16:creationId xmlns:a16="http://schemas.microsoft.com/office/drawing/2014/main" id="{58F93936-B523-EBDE-2F8F-4B24484F1A70}"/>
              </a:ext>
            </a:extLst>
          </p:cNvPr>
          <p:cNvSpPr>
            <a:spLocks noGrp="1"/>
          </p:cNvSpPr>
          <p:nvPr>
            <p:ph type="sldNum" sz="quarter" idx="12"/>
          </p:nvPr>
        </p:nvSpPr>
        <p:spPr/>
        <p:txBody>
          <a:bodyPr/>
          <a:lstStyle/>
          <a:p>
            <a:fld id="{1F295870-6E49-49B3-8DA7-68540E0A3415}" type="slidenum">
              <a:rPr lang="en-CA" smtClean="0"/>
              <a:pPr/>
              <a:t>13</a:t>
            </a:fld>
            <a:endParaRPr lang="en-CA"/>
          </a:p>
        </p:txBody>
      </p:sp>
      <p:sp>
        <p:nvSpPr>
          <p:cNvPr id="3" name="TextBox 2">
            <a:extLst>
              <a:ext uri="{FF2B5EF4-FFF2-40B4-BE49-F238E27FC236}">
                <a16:creationId xmlns:a16="http://schemas.microsoft.com/office/drawing/2014/main" id="{B6792057-4B3E-F995-DC44-FFBE809895B0}"/>
              </a:ext>
            </a:extLst>
          </p:cNvPr>
          <p:cNvSpPr txBox="1"/>
          <p:nvPr/>
        </p:nvSpPr>
        <p:spPr>
          <a:xfrm>
            <a:off x="5043341" y="6130231"/>
            <a:ext cx="2662973" cy="646331"/>
          </a:xfrm>
          <a:prstGeom prst="rect">
            <a:avLst/>
          </a:prstGeom>
          <a:noFill/>
        </p:spPr>
        <p:txBody>
          <a:bodyPr wrap="none" rtlCol="0">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Automated Buildings.com</a:t>
            </a:r>
            <a:endParaRPr lang="en-US" dirty="0">
              <a:solidFill>
                <a:schemeClr val="bg1"/>
              </a:solidFill>
            </a:endParaRPr>
          </a:p>
          <a:p>
            <a:endParaRPr lang="en-US" dirty="0"/>
          </a:p>
        </p:txBody>
      </p:sp>
      <p:pic>
        <p:nvPicPr>
          <p:cNvPr id="8" name="Content Placeholder 7">
            <a:extLst>
              <a:ext uri="{FF2B5EF4-FFF2-40B4-BE49-F238E27FC236}">
                <a16:creationId xmlns:a16="http://schemas.microsoft.com/office/drawing/2014/main" id="{3366C5B4-18F2-525D-910C-93AABD2E3ABA}"/>
              </a:ext>
            </a:extLst>
          </p:cNvPr>
          <p:cNvPicPr>
            <a:picLocks noGrp="1" noChangeAspect="1"/>
          </p:cNvPicPr>
          <p:nvPr>
            <p:ph sz="half" idx="1"/>
          </p:nvPr>
        </p:nvPicPr>
        <p:blipFill>
          <a:blip r:embed="rId3"/>
          <a:stretch>
            <a:fillRect/>
          </a:stretch>
        </p:blipFill>
        <p:spPr>
          <a:xfrm>
            <a:off x="4501281" y="770424"/>
            <a:ext cx="7380438" cy="5359807"/>
          </a:xfrm>
        </p:spPr>
      </p:pic>
      <p:sp>
        <p:nvSpPr>
          <p:cNvPr id="9" name="TextBox 8">
            <a:extLst>
              <a:ext uri="{FF2B5EF4-FFF2-40B4-BE49-F238E27FC236}">
                <a16:creationId xmlns:a16="http://schemas.microsoft.com/office/drawing/2014/main" id="{C4AF452B-787C-2598-555E-341CA4BCF27E}"/>
              </a:ext>
            </a:extLst>
          </p:cNvPr>
          <p:cNvSpPr txBox="1"/>
          <p:nvPr/>
        </p:nvSpPr>
        <p:spPr>
          <a:xfrm>
            <a:off x="310281" y="1979628"/>
            <a:ext cx="3882025" cy="4031873"/>
          </a:xfrm>
          <a:prstGeom prst="rect">
            <a:avLst/>
          </a:prstGeom>
          <a:noFill/>
        </p:spPr>
        <p:txBody>
          <a:bodyPr wrap="none" rtlCol="0">
            <a:spAutoFit/>
          </a:bodyPr>
          <a:lstStyle/>
          <a:p>
            <a:r>
              <a:rPr lang="en-US" sz="3200" dirty="0">
                <a:solidFill>
                  <a:schemeClr val="bg1"/>
                </a:solidFill>
              </a:rPr>
              <a:t>A simple payback of </a:t>
            </a:r>
            <a:endParaRPr lang="en-US" dirty="0"/>
          </a:p>
          <a:p>
            <a:r>
              <a:rPr lang="en-US" sz="3200" dirty="0">
                <a:solidFill>
                  <a:schemeClr val="bg1"/>
                </a:solidFill>
              </a:rPr>
              <a:t>less than three </a:t>
            </a:r>
          </a:p>
          <a:p>
            <a:r>
              <a:rPr lang="en-US" sz="3200" dirty="0">
                <a:solidFill>
                  <a:schemeClr val="bg1"/>
                </a:solidFill>
              </a:rPr>
              <a:t>years is desirable for</a:t>
            </a:r>
          </a:p>
          <a:p>
            <a:r>
              <a:rPr lang="en-US" sz="3200" dirty="0">
                <a:solidFill>
                  <a:schemeClr val="bg1"/>
                </a:solidFill>
              </a:rPr>
              <a:t>energy efficiency </a:t>
            </a:r>
          </a:p>
          <a:p>
            <a:r>
              <a:rPr lang="en-US" sz="3200" dirty="0">
                <a:solidFill>
                  <a:schemeClr val="bg1"/>
                </a:solidFill>
              </a:rPr>
              <a:t>upgrades, however in</a:t>
            </a:r>
          </a:p>
          <a:p>
            <a:r>
              <a:rPr lang="en-US" sz="3200" dirty="0">
                <a:solidFill>
                  <a:schemeClr val="bg1"/>
                </a:solidFill>
              </a:rPr>
              <a:t>some cases a longer </a:t>
            </a:r>
          </a:p>
          <a:p>
            <a:r>
              <a:rPr lang="en-US" sz="3200" dirty="0">
                <a:solidFill>
                  <a:schemeClr val="bg1"/>
                </a:solidFill>
              </a:rPr>
              <a:t>payback period is </a:t>
            </a:r>
          </a:p>
          <a:p>
            <a:r>
              <a:rPr lang="en-US" sz="3200" dirty="0">
                <a:solidFill>
                  <a:schemeClr val="bg1"/>
                </a:solidFill>
              </a:rPr>
              <a:t>acceptable.</a:t>
            </a:r>
          </a:p>
        </p:txBody>
      </p:sp>
    </p:spTree>
    <p:extLst>
      <p:ext uri="{BB962C8B-B14F-4D97-AF65-F5344CB8AC3E}">
        <p14:creationId xmlns:p14="http://schemas.microsoft.com/office/powerpoint/2010/main" val="379970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03BF-C763-4710-A643-19693B77CCC2}"/>
              </a:ext>
            </a:extLst>
          </p:cNvPr>
          <p:cNvSpPr>
            <a:spLocks noGrp="1"/>
          </p:cNvSpPr>
          <p:nvPr>
            <p:ph type="title"/>
          </p:nvPr>
        </p:nvSpPr>
        <p:spPr>
          <a:xfrm>
            <a:off x="-1" y="233450"/>
            <a:ext cx="6268825" cy="728083"/>
          </a:xfrm>
        </p:spPr>
        <p:txBody>
          <a:bodyPr/>
          <a:lstStyle/>
          <a:p>
            <a:pPr algn="l"/>
            <a:r>
              <a:rPr lang="en-US" dirty="0"/>
              <a:t>RETScreen Building Components</a:t>
            </a:r>
            <a:br>
              <a:rPr lang="en-US" dirty="0"/>
            </a:br>
            <a:endParaRPr lang="en-US" dirty="0"/>
          </a:p>
        </p:txBody>
      </p:sp>
      <p:sp>
        <p:nvSpPr>
          <p:cNvPr id="4" name="Slide Number Placeholder 3">
            <a:extLst>
              <a:ext uri="{FF2B5EF4-FFF2-40B4-BE49-F238E27FC236}">
                <a16:creationId xmlns:a16="http://schemas.microsoft.com/office/drawing/2014/main" id="{58F93936-B523-EBDE-2F8F-4B24484F1A70}"/>
              </a:ext>
            </a:extLst>
          </p:cNvPr>
          <p:cNvSpPr>
            <a:spLocks noGrp="1"/>
          </p:cNvSpPr>
          <p:nvPr>
            <p:ph type="sldNum" sz="quarter" idx="12"/>
          </p:nvPr>
        </p:nvSpPr>
        <p:spPr/>
        <p:txBody>
          <a:bodyPr/>
          <a:lstStyle/>
          <a:p>
            <a:fld id="{1F295870-6E49-49B3-8DA7-68540E0A3415}" type="slidenum">
              <a:rPr lang="en-CA" smtClean="0"/>
              <a:pPr/>
              <a:t>14</a:t>
            </a:fld>
            <a:endParaRPr lang="en-CA"/>
          </a:p>
        </p:txBody>
      </p:sp>
      <p:pic>
        <p:nvPicPr>
          <p:cNvPr id="5" name="Picture 4">
            <a:extLst>
              <a:ext uri="{FF2B5EF4-FFF2-40B4-BE49-F238E27FC236}">
                <a16:creationId xmlns:a16="http://schemas.microsoft.com/office/drawing/2014/main" id="{F2CA8DA4-FB33-3AEA-2484-17C568C8A330}"/>
              </a:ext>
            </a:extLst>
          </p:cNvPr>
          <p:cNvPicPr>
            <a:picLocks noChangeAspect="1"/>
          </p:cNvPicPr>
          <p:nvPr/>
        </p:nvPicPr>
        <p:blipFill>
          <a:blip r:embed="rId2"/>
          <a:stretch>
            <a:fillRect/>
          </a:stretch>
        </p:blipFill>
        <p:spPr>
          <a:xfrm>
            <a:off x="2202336" y="961533"/>
            <a:ext cx="6800261" cy="5823627"/>
          </a:xfrm>
          <a:prstGeom prst="rect">
            <a:avLst/>
          </a:prstGeom>
        </p:spPr>
      </p:pic>
    </p:spTree>
    <p:extLst>
      <p:ext uri="{BB962C8B-B14F-4D97-AF65-F5344CB8AC3E}">
        <p14:creationId xmlns:p14="http://schemas.microsoft.com/office/powerpoint/2010/main" val="356489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03BF-C763-4710-A643-19693B77CCC2}"/>
              </a:ext>
            </a:extLst>
          </p:cNvPr>
          <p:cNvSpPr>
            <a:spLocks noGrp="1"/>
          </p:cNvSpPr>
          <p:nvPr>
            <p:ph type="title"/>
          </p:nvPr>
        </p:nvSpPr>
        <p:spPr>
          <a:xfrm>
            <a:off x="91440" y="38069"/>
            <a:ext cx="6004560" cy="675204"/>
          </a:xfrm>
        </p:spPr>
        <p:txBody>
          <a:bodyPr/>
          <a:lstStyle/>
          <a:p>
            <a:pPr algn="l"/>
            <a:r>
              <a:rPr lang="en-US" dirty="0"/>
              <a:t>RETScreen Summer Shading Factors</a:t>
            </a:r>
          </a:p>
        </p:txBody>
      </p:sp>
      <p:sp>
        <p:nvSpPr>
          <p:cNvPr id="4" name="Slide Number Placeholder 3">
            <a:extLst>
              <a:ext uri="{FF2B5EF4-FFF2-40B4-BE49-F238E27FC236}">
                <a16:creationId xmlns:a16="http://schemas.microsoft.com/office/drawing/2014/main" id="{58F93936-B523-EBDE-2F8F-4B24484F1A70}"/>
              </a:ext>
            </a:extLst>
          </p:cNvPr>
          <p:cNvSpPr>
            <a:spLocks noGrp="1"/>
          </p:cNvSpPr>
          <p:nvPr>
            <p:ph type="sldNum" sz="quarter" idx="12"/>
          </p:nvPr>
        </p:nvSpPr>
        <p:spPr/>
        <p:txBody>
          <a:bodyPr/>
          <a:lstStyle/>
          <a:p>
            <a:fld id="{1F295870-6E49-49B3-8DA7-68540E0A3415}" type="slidenum">
              <a:rPr lang="en-CA" smtClean="0"/>
              <a:pPr/>
              <a:t>15</a:t>
            </a:fld>
            <a:endParaRPr lang="en-CA" dirty="0"/>
          </a:p>
        </p:txBody>
      </p:sp>
      <p:pic>
        <p:nvPicPr>
          <p:cNvPr id="7" name="Content Placeholder 6">
            <a:extLst>
              <a:ext uri="{FF2B5EF4-FFF2-40B4-BE49-F238E27FC236}">
                <a16:creationId xmlns:a16="http://schemas.microsoft.com/office/drawing/2014/main" id="{5AF40DA3-A8D0-0753-B40E-2A200608EC93}"/>
              </a:ext>
            </a:extLst>
          </p:cNvPr>
          <p:cNvPicPr>
            <a:picLocks noGrp="1" noChangeAspect="1"/>
          </p:cNvPicPr>
          <p:nvPr>
            <p:ph sz="half" idx="1"/>
          </p:nvPr>
        </p:nvPicPr>
        <p:blipFill>
          <a:blip r:embed="rId3"/>
          <a:stretch>
            <a:fillRect/>
          </a:stretch>
        </p:blipFill>
        <p:spPr>
          <a:xfrm>
            <a:off x="2708156" y="961372"/>
            <a:ext cx="6033933" cy="5253363"/>
          </a:xfrm>
        </p:spPr>
      </p:pic>
      <p:sp>
        <p:nvSpPr>
          <p:cNvPr id="8" name="TextBox 7">
            <a:extLst>
              <a:ext uri="{FF2B5EF4-FFF2-40B4-BE49-F238E27FC236}">
                <a16:creationId xmlns:a16="http://schemas.microsoft.com/office/drawing/2014/main" id="{C13756F6-007F-2EEE-65BF-1ECC306F4048}"/>
              </a:ext>
            </a:extLst>
          </p:cNvPr>
          <p:cNvSpPr txBox="1"/>
          <p:nvPr/>
        </p:nvSpPr>
        <p:spPr>
          <a:xfrm>
            <a:off x="3539952" y="6301384"/>
            <a:ext cx="4117666" cy="369332"/>
          </a:xfrm>
          <a:prstGeom prst="rect">
            <a:avLst/>
          </a:prstGeom>
          <a:noFill/>
        </p:spPr>
        <p:txBody>
          <a:bodyPr wrap="none" rtlCol="0">
            <a:spAutoFit/>
          </a:bodyPr>
          <a:lstStyle/>
          <a:p>
            <a:r>
              <a:rPr lang="en-US" dirty="0">
                <a:solidFill>
                  <a:schemeClr val="bg1"/>
                </a:solidFill>
              </a:rPr>
              <a:t>RETScreen 4 Help Index ”Solar Shading</a:t>
            </a:r>
            <a:r>
              <a:rPr lang="en-US" dirty="0"/>
              <a:t>”</a:t>
            </a:r>
          </a:p>
        </p:txBody>
      </p:sp>
    </p:spTree>
    <p:extLst>
      <p:ext uri="{BB962C8B-B14F-4D97-AF65-F5344CB8AC3E}">
        <p14:creationId xmlns:p14="http://schemas.microsoft.com/office/powerpoint/2010/main" val="47076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03BF-C763-4710-A643-19693B77CCC2}"/>
              </a:ext>
            </a:extLst>
          </p:cNvPr>
          <p:cNvSpPr>
            <a:spLocks noGrp="1"/>
          </p:cNvSpPr>
          <p:nvPr>
            <p:ph type="title"/>
          </p:nvPr>
        </p:nvSpPr>
        <p:spPr>
          <a:xfrm>
            <a:off x="91440" y="38069"/>
            <a:ext cx="6004560" cy="675204"/>
          </a:xfrm>
        </p:spPr>
        <p:txBody>
          <a:bodyPr/>
          <a:lstStyle/>
          <a:p>
            <a:pPr algn="l"/>
            <a:r>
              <a:rPr lang="en-US" dirty="0"/>
              <a:t>RETScreen Summer Shading Factors</a:t>
            </a:r>
          </a:p>
        </p:txBody>
      </p:sp>
      <p:pic>
        <p:nvPicPr>
          <p:cNvPr id="6" name="Content Placeholder 5">
            <a:extLst>
              <a:ext uri="{FF2B5EF4-FFF2-40B4-BE49-F238E27FC236}">
                <a16:creationId xmlns:a16="http://schemas.microsoft.com/office/drawing/2014/main" id="{AA602458-11C9-6E5D-80C4-6EB3B7116FF4}"/>
              </a:ext>
            </a:extLst>
          </p:cNvPr>
          <p:cNvPicPr>
            <a:picLocks noGrp="1" noChangeAspect="1"/>
          </p:cNvPicPr>
          <p:nvPr>
            <p:ph sz="half" idx="1"/>
          </p:nvPr>
        </p:nvPicPr>
        <p:blipFill>
          <a:blip r:embed="rId3"/>
          <a:stretch>
            <a:fillRect/>
          </a:stretch>
        </p:blipFill>
        <p:spPr>
          <a:xfrm>
            <a:off x="2018799" y="1149205"/>
            <a:ext cx="7276443" cy="4559589"/>
          </a:xfrm>
        </p:spPr>
      </p:pic>
      <p:sp>
        <p:nvSpPr>
          <p:cNvPr id="4" name="Slide Number Placeholder 3">
            <a:extLst>
              <a:ext uri="{FF2B5EF4-FFF2-40B4-BE49-F238E27FC236}">
                <a16:creationId xmlns:a16="http://schemas.microsoft.com/office/drawing/2014/main" id="{58F93936-B523-EBDE-2F8F-4B24484F1A70}"/>
              </a:ext>
            </a:extLst>
          </p:cNvPr>
          <p:cNvSpPr>
            <a:spLocks noGrp="1"/>
          </p:cNvSpPr>
          <p:nvPr>
            <p:ph type="sldNum" sz="quarter" idx="12"/>
          </p:nvPr>
        </p:nvSpPr>
        <p:spPr/>
        <p:txBody>
          <a:bodyPr/>
          <a:lstStyle/>
          <a:p>
            <a:fld id="{1F295870-6E49-49B3-8DA7-68540E0A3415}" type="slidenum">
              <a:rPr lang="en-CA" smtClean="0"/>
              <a:pPr/>
              <a:t>16</a:t>
            </a:fld>
            <a:endParaRPr lang="en-CA"/>
          </a:p>
        </p:txBody>
      </p:sp>
    </p:spTree>
    <p:extLst>
      <p:ext uri="{BB962C8B-B14F-4D97-AF65-F5344CB8AC3E}">
        <p14:creationId xmlns:p14="http://schemas.microsoft.com/office/powerpoint/2010/main" val="78140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03BF-C763-4710-A643-19693B77CCC2}"/>
              </a:ext>
            </a:extLst>
          </p:cNvPr>
          <p:cNvSpPr>
            <a:spLocks noGrp="1"/>
          </p:cNvSpPr>
          <p:nvPr>
            <p:ph type="title"/>
          </p:nvPr>
        </p:nvSpPr>
        <p:spPr>
          <a:xfrm>
            <a:off x="-1" y="233450"/>
            <a:ext cx="6268825" cy="728083"/>
          </a:xfrm>
        </p:spPr>
        <p:txBody>
          <a:bodyPr/>
          <a:lstStyle/>
          <a:p>
            <a:pPr algn="l"/>
            <a:r>
              <a:rPr lang="en-US" dirty="0"/>
              <a:t>RETScreen Tools Tab: Calculate RSI</a:t>
            </a:r>
            <a:br>
              <a:rPr lang="en-US" dirty="0"/>
            </a:br>
            <a:endParaRPr lang="en-US" dirty="0"/>
          </a:p>
        </p:txBody>
      </p:sp>
      <p:sp>
        <p:nvSpPr>
          <p:cNvPr id="4" name="Slide Number Placeholder 3">
            <a:extLst>
              <a:ext uri="{FF2B5EF4-FFF2-40B4-BE49-F238E27FC236}">
                <a16:creationId xmlns:a16="http://schemas.microsoft.com/office/drawing/2014/main" id="{58F93936-B523-EBDE-2F8F-4B24484F1A70}"/>
              </a:ext>
            </a:extLst>
          </p:cNvPr>
          <p:cNvSpPr>
            <a:spLocks noGrp="1"/>
          </p:cNvSpPr>
          <p:nvPr>
            <p:ph type="sldNum" sz="quarter" idx="12"/>
          </p:nvPr>
        </p:nvSpPr>
        <p:spPr/>
        <p:txBody>
          <a:bodyPr/>
          <a:lstStyle/>
          <a:p>
            <a:fld id="{1F295870-6E49-49B3-8DA7-68540E0A3415}" type="slidenum">
              <a:rPr lang="en-CA" smtClean="0"/>
              <a:pPr/>
              <a:t>17</a:t>
            </a:fld>
            <a:endParaRPr lang="en-CA"/>
          </a:p>
        </p:txBody>
      </p:sp>
      <p:sp>
        <p:nvSpPr>
          <p:cNvPr id="6" name="TextBox 5">
            <a:extLst>
              <a:ext uri="{FF2B5EF4-FFF2-40B4-BE49-F238E27FC236}">
                <a16:creationId xmlns:a16="http://schemas.microsoft.com/office/drawing/2014/main" id="{873E5C22-C416-F0E8-B7A7-58321B276DEB}"/>
              </a:ext>
            </a:extLst>
          </p:cNvPr>
          <p:cNvSpPr txBox="1"/>
          <p:nvPr/>
        </p:nvSpPr>
        <p:spPr>
          <a:xfrm>
            <a:off x="-1" y="6095157"/>
            <a:ext cx="12225635" cy="523220"/>
          </a:xfrm>
          <a:prstGeom prst="rect">
            <a:avLst/>
          </a:prstGeom>
          <a:noFill/>
        </p:spPr>
        <p:txBody>
          <a:bodyPr wrap="square" rtlCol="0">
            <a:spAutoFit/>
          </a:bodyPr>
          <a:lstStyle/>
          <a:p>
            <a:r>
              <a:rPr lang="en-US" sz="2800" dirty="0">
                <a:solidFill>
                  <a:schemeClr val="bg1"/>
                </a:solidFill>
              </a:rPr>
              <a:t>The tools tab is used to calculate the effective RSI value of building components.</a:t>
            </a:r>
          </a:p>
        </p:txBody>
      </p:sp>
      <p:pic>
        <p:nvPicPr>
          <p:cNvPr id="3" name="Picture 2">
            <a:extLst>
              <a:ext uri="{FF2B5EF4-FFF2-40B4-BE49-F238E27FC236}">
                <a16:creationId xmlns:a16="http://schemas.microsoft.com/office/drawing/2014/main" id="{3C8CCCB0-4DF6-F8F6-3F17-C169DA9BFDB4}"/>
              </a:ext>
            </a:extLst>
          </p:cNvPr>
          <p:cNvPicPr>
            <a:picLocks noChangeAspect="1"/>
          </p:cNvPicPr>
          <p:nvPr/>
        </p:nvPicPr>
        <p:blipFill>
          <a:blip r:embed="rId2"/>
          <a:stretch>
            <a:fillRect/>
          </a:stretch>
        </p:blipFill>
        <p:spPr>
          <a:xfrm>
            <a:off x="1210911" y="820616"/>
            <a:ext cx="9770177" cy="5274541"/>
          </a:xfrm>
          <a:prstGeom prst="rect">
            <a:avLst/>
          </a:prstGeom>
        </p:spPr>
      </p:pic>
    </p:spTree>
    <p:extLst>
      <p:ext uri="{BB962C8B-B14F-4D97-AF65-F5344CB8AC3E}">
        <p14:creationId xmlns:p14="http://schemas.microsoft.com/office/powerpoint/2010/main" val="296229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03BF-C763-4710-A643-19693B77CCC2}"/>
              </a:ext>
            </a:extLst>
          </p:cNvPr>
          <p:cNvSpPr>
            <a:spLocks noGrp="1"/>
          </p:cNvSpPr>
          <p:nvPr>
            <p:ph type="title"/>
          </p:nvPr>
        </p:nvSpPr>
        <p:spPr>
          <a:xfrm>
            <a:off x="91440" y="38069"/>
            <a:ext cx="7145102" cy="675204"/>
          </a:xfrm>
        </p:spPr>
        <p:txBody>
          <a:bodyPr/>
          <a:lstStyle/>
          <a:p>
            <a:pPr algn="l"/>
            <a:r>
              <a:rPr lang="en-US" sz="2000" dirty="0"/>
              <a:t>R-Value (R) and R-value Système International (RSI)</a:t>
            </a:r>
          </a:p>
        </p:txBody>
      </p:sp>
      <p:sp>
        <p:nvSpPr>
          <p:cNvPr id="4" name="Slide Number Placeholder 3">
            <a:extLst>
              <a:ext uri="{FF2B5EF4-FFF2-40B4-BE49-F238E27FC236}">
                <a16:creationId xmlns:a16="http://schemas.microsoft.com/office/drawing/2014/main" id="{58F93936-B523-EBDE-2F8F-4B24484F1A70}"/>
              </a:ext>
            </a:extLst>
          </p:cNvPr>
          <p:cNvSpPr>
            <a:spLocks noGrp="1"/>
          </p:cNvSpPr>
          <p:nvPr>
            <p:ph type="sldNum" sz="quarter" idx="12"/>
          </p:nvPr>
        </p:nvSpPr>
        <p:spPr/>
        <p:txBody>
          <a:bodyPr/>
          <a:lstStyle/>
          <a:p>
            <a:fld id="{1F295870-6E49-49B3-8DA7-68540E0A3415}" type="slidenum">
              <a:rPr lang="en-CA" smtClean="0"/>
              <a:pPr/>
              <a:t>18</a:t>
            </a:fld>
            <a:endParaRPr lang="en-CA"/>
          </a:p>
        </p:txBody>
      </p:sp>
      <p:sp>
        <p:nvSpPr>
          <p:cNvPr id="6" name="TextBox 5">
            <a:extLst>
              <a:ext uri="{FF2B5EF4-FFF2-40B4-BE49-F238E27FC236}">
                <a16:creationId xmlns:a16="http://schemas.microsoft.com/office/drawing/2014/main" id="{18122294-1CFD-F191-EF83-8FEDB750AB37}"/>
              </a:ext>
            </a:extLst>
          </p:cNvPr>
          <p:cNvSpPr txBox="1"/>
          <p:nvPr/>
        </p:nvSpPr>
        <p:spPr>
          <a:xfrm>
            <a:off x="91440" y="818893"/>
            <a:ext cx="12317216" cy="5262979"/>
          </a:xfrm>
          <a:prstGeom prst="rect">
            <a:avLst/>
          </a:prstGeom>
          <a:noFill/>
        </p:spPr>
        <p:txBody>
          <a:bodyPr wrap="square" rtlCol="0">
            <a:spAutoFit/>
          </a:bodyPr>
          <a:lstStyle/>
          <a:p>
            <a:r>
              <a:rPr lang="en-US" sz="2800" dirty="0">
                <a:solidFill>
                  <a:schemeClr val="bg1"/>
                </a:solidFill>
              </a:rPr>
              <a:t>R-value (ft</a:t>
            </a:r>
            <a:r>
              <a:rPr lang="en-US" sz="2800" baseline="30000" dirty="0">
                <a:solidFill>
                  <a:schemeClr val="bg1"/>
                </a:solidFill>
              </a:rPr>
              <a:t>2 </a:t>
            </a:r>
            <a:r>
              <a:rPr lang="en-US" sz="2800" dirty="0">
                <a:solidFill>
                  <a:schemeClr val="bg1"/>
                </a:solidFill>
              </a:rPr>
              <a:t>*°F / Btu/hr) is the imperial measurement of a material’s resistance to heat flow.</a:t>
            </a:r>
          </a:p>
          <a:p>
            <a:endParaRPr lang="en-US" sz="2800" dirty="0">
              <a:solidFill>
                <a:schemeClr val="bg1"/>
              </a:solidFill>
            </a:endParaRPr>
          </a:p>
          <a:p>
            <a:r>
              <a:rPr lang="en-US" sz="2800" dirty="0">
                <a:solidFill>
                  <a:schemeClr val="bg1"/>
                </a:solidFill>
              </a:rPr>
              <a:t>R-value Système International (RSI) (m</a:t>
            </a:r>
            <a:r>
              <a:rPr lang="en-US" sz="2800" baseline="30000" dirty="0">
                <a:solidFill>
                  <a:schemeClr val="bg1"/>
                </a:solidFill>
              </a:rPr>
              <a:t>2 </a:t>
            </a:r>
            <a:r>
              <a:rPr lang="en-US" sz="2800" dirty="0">
                <a:solidFill>
                  <a:schemeClr val="bg1"/>
                </a:solidFill>
              </a:rPr>
              <a:t>*°C / W) is the metric measurement</a:t>
            </a:r>
          </a:p>
          <a:p>
            <a:r>
              <a:rPr lang="en-US" sz="2800" dirty="0">
                <a:solidFill>
                  <a:schemeClr val="bg1"/>
                </a:solidFill>
              </a:rPr>
              <a:t>of a material’s resistance to heat flow.</a:t>
            </a:r>
          </a:p>
          <a:p>
            <a:endParaRPr lang="en-US" sz="2800" dirty="0">
              <a:solidFill>
                <a:schemeClr val="bg1"/>
              </a:solidFill>
            </a:endParaRPr>
          </a:p>
          <a:p>
            <a:r>
              <a:rPr lang="en-US" sz="2800" dirty="0">
                <a:solidFill>
                  <a:schemeClr val="bg1"/>
                </a:solidFill>
              </a:rPr>
              <a:t>The conversion of R-Imperial to RSI is:</a:t>
            </a:r>
          </a:p>
          <a:p>
            <a:r>
              <a:rPr lang="en-US" sz="2800" dirty="0">
                <a:solidFill>
                  <a:schemeClr val="bg1"/>
                </a:solidFill>
              </a:rPr>
              <a:t>R 5 / 5.678= 0.88059 RSI</a:t>
            </a:r>
          </a:p>
          <a:p>
            <a:endParaRPr lang="en-US" sz="2800" dirty="0">
              <a:solidFill>
                <a:schemeClr val="bg1"/>
              </a:solidFill>
            </a:endParaRPr>
          </a:p>
          <a:p>
            <a:r>
              <a:rPr lang="en-US" sz="2800" dirty="0">
                <a:solidFill>
                  <a:schemeClr val="bg1"/>
                </a:solidFill>
              </a:rPr>
              <a:t>The conversion of RSI to R Imperials is:</a:t>
            </a:r>
          </a:p>
          <a:p>
            <a:endParaRPr lang="en-US" sz="2800" dirty="0">
              <a:solidFill>
                <a:schemeClr val="bg1"/>
              </a:solidFill>
            </a:endParaRPr>
          </a:p>
          <a:p>
            <a:r>
              <a:rPr lang="en-US" sz="2800" dirty="0">
                <a:solidFill>
                  <a:schemeClr val="bg1"/>
                </a:solidFill>
              </a:rPr>
              <a:t>0.88059 RSI*5.678 = R5</a:t>
            </a:r>
          </a:p>
        </p:txBody>
      </p:sp>
    </p:spTree>
    <p:extLst>
      <p:ext uri="{BB962C8B-B14F-4D97-AF65-F5344CB8AC3E}">
        <p14:creationId xmlns:p14="http://schemas.microsoft.com/office/powerpoint/2010/main" val="236090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FDB6-9FC2-CE54-0330-C9E983FB4C25}"/>
              </a:ext>
            </a:extLst>
          </p:cNvPr>
          <p:cNvSpPr>
            <a:spLocks noGrp="1"/>
          </p:cNvSpPr>
          <p:nvPr>
            <p:ph type="title"/>
          </p:nvPr>
        </p:nvSpPr>
        <p:spPr/>
        <p:txBody>
          <a:bodyPr/>
          <a:lstStyle/>
          <a:p>
            <a:pPr algn="l"/>
            <a:r>
              <a:rPr lang="en-US" dirty="0"/>
              <a:t>U value and RSI Relationship</a:t>
            </a:r>
          </a:p>
        </p:txBody>
      </p:sp>
      <p:sp>
        <p:nvSpPr>
          <p:cNvPr id="3" name="Content Placeholder 2">
            <a:extLst>
              <a:ext uri="{FF2B5EF4-FFF2-40B4-BE49-F238E27FC236}">
                <a16:creationId xmlns:a16="http://schemas.microsoft.com/office/drawing/2014/main" id="{A12F2D5B-051E-2F9B-E42D-44EE181E8F61}"/>
              </a:ext>
            </a:extLst>
          </p:cNvPr>
          <p:cNvSpPr>
            <a:spLocks noGrp="1"/>
          </p:cNvSpPr>
          <p:nvPr>
            <p:ph sz="half" idx="1"/>
          </p:nvPr>
        </p:nvSpPr>
        <p:spPr>
          <a:xfrm>
            <a:off x="0" y="746076"/>
            <a:ext cx="10858500" cy="4997202"/>
          </a:xfrm>
        </p:spPr>
        <p:txBody>
          <a:bodyPr/>
          <a:lstStyle/>
          <a:p>
            <a:r>
              <a:rPr lang="en-US" sz="3200" dirty="0"/>
              <a:t>There is an inverse relationship between RSI (m2 °C/W) and U( W/m2 °C) values:</a:t>
            </a:r>
          </a:p>
          <a:p>
            <a:r>
              <a:rPr lang="en-US" sz="3200" dirty="0"/>
              <a:t>1/RSI (m2 °C/W) = U (W/m2 °C)</a:t>
            </a:r>
          </a:p>
          <a:p>
            <a:endParaRPr lang="en-US" sz="3200" dirty="0"/>
          </a:p>
          <a:p>
            <a:r>
              <a:rPr lang="en-US" sz="3200" dirty="0"/>
              <a:t>Building envelope upgrades that increase R-values and lower U-values will reduce energy consumption related to the heating or cooling loads.</a:t>
            </a:r>
          </a:p>
          <a:p>
            <a:endParaRPr lang="en-US" sz="3200" dirty="0"/>
          </a:p>
          <a:p>
            <a:endParaRPr lang="en-US" sz="3200" dirty="0"/>
          </a:p>
          <a:p>
            <a:pPr marL="0" indent="0">
              <a:buNone/>
            </a:pPr>
            <a:endParaRPr lang="en-US" dirty="0"/>
          </a:p>
        </p:txBody>
      </p:sp>
      <p:sp>
        <p:nvSpPr>
          <p:cNvPr id="5" name="Slide Number Placeholder 4">
            <a:extLst>
              <a:ext uri="{FF2B5EF4-FFF2-40B4-BE49-F238E27FC236}">
                <a16:creationId xmlns:a16="http://schemas.microsoft.com/office/drawing/2014/main" id="{AB8528B0-AFF1-98DA-844A-C3FFADA2BEC3}"/>
              </a:ext>
            </a:extLst>
          </p:cNvPr>
          <p:cNvSpPr>
            <a:spLocks noGrp="1"/>
          </p:cNvSpPr>
          <p:nvPr>
            <p:ph type="sldNum" sz="quarter" idx="12"/>
          </p:nvPr>
        </p:nvSpPr>
        <p:spPr/>
        <p:txBody>
          <a:bodyPr/>
          <a:lstStyle/>
          <a:p>
            <a:fld id="{1F295870-6E49-49B3-8DA7-68540E0A3415}" type="slidenum">
              <a:rPr lang="en-CA" smtClean="0"/>
              <a:pPr/>
              <a:t>19</a:t>
            </a:fld>
            <a:endParaRPr lang="en-CA"/>
          </a:p>
        </p:txBody>
      </p:sp>
    </p:spTree>
    <p:extLst>
      <p:ext uri="{BB962C8B-B14F-4D97-AF65-F5344CB8AC3E}">
        <p14:creationId xmlns:p14="http://schemas.microsoft.com/office/powerpoint/2010/main" val="172055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03BF-C763-4710-A643-19693B77CCC2}"/>
              </a:ext>
            </a:extLst>
          </p:cNvPr>
          <p:cNvSpPr>
            <a:spLocks noGrp="1"/>
          </p:cNvSpPr>
          <p:nvPr>
            <p:ph type="title"/>
          </p:nvPr>
        </p:nvSpPr>
        <p:spPr>
          <a:xfrm>
            <a:off x="0" y="32659"/>
            <a:ext cx="6420465" cy="675204"/>
          </a:xfrm>
        </p:spPr>
        <p:txBody>
          <a:bodyPr/>
          <a:lstStyle/>
          <a:p>
            <a:pPr algn="l"/>
            <a:r>
              <a:rPr lang="en-US" dirty="0"/>
              <a:t>Energy Efficiency Recommendations</a:t>
            </a:r>
          </a:p>
        </p:txBody>
      </p:sp>
      <p:sp>
        <p:nvSpPr>
          <p:cNvPr id="3" name="Content Placeholder 2">
            <a:extLst>
              <a:ext uri="{FF2B5EF4-FFF2-40B4-BE49-F238E27FC236}">
                <a16:creationId xmlns:a16="http://schemas.microsoft.com/office/drawing/2014/main" id="{71779844-4E4F-816A-BFA4-A7E15D70A3E3}"/>
              </a:ext>
            </a:extLst>
          </p:cNvPr>
          <p:cNvSpPr>
            <a:spLocks noGrp="1"/>
          </p:cNvSpPr>
          <p:nvPr>
            <p:ph sz="half" idx="1"/>
          </p:nvPr>
        </p:nvSpPr>
        <p:spPr>
          <a:xfrm>
            <a:off x="1952624" y="746076"/>
            <a:ext cx="8248016" cy="4997202"/>
          </a:xfrm>
        </p:spPr>
        <p:txBody>
          <a:bodyPr/>
          <a:lstStyle/>
          <a:p>
            <a:pPr marL="0" indent="0">
              <a:buNone/>
            </a:pPr>
            <a:r>
              <a:rPr lang="en-US" u="sng" dirty="0"/>
              <a:t> </a:t>
            </a:r>
          </a:p>
        </p:txBody>
      </p:sp>
      <p:sp>
        <p:nvSpPr>
          <p:cNvPr id="6" name="TextBox 5">
            <a:extLst>
              <a:ext uri="{FF2B5EF4-FFF2-40B4-BE49-F238E27FC236}">
                <a16:creationId xmlns:a16="http://schemas.microsoft.com/office/drawing/2014/main" id="{61DA8C47-E1C8-0108-3E45-D60AC1C317A1}"/>
              </a:ext>
            </a:extLst>
          </p:cNvPr>
          <p:cNvSpPr txBox="1"/>
          <p:nvPr/>
        </p:nvSpPr>
        <p:spPr>
          <a:xfrm>
            <a:off x="162276" y="822502"/>
            <a:ext cx="12029723" cy="5740033"/>
          </a:xfrm>
          <a:prstGeom prst="rect">
            <a:avLst/>
          </a:prstGeom>
          <a:noFill/>
        </p:spPr>
        <p:txBody>
          <a:bodyPr wrap="square">
            <a:spAutoFit/>
          </a:bodyPr>
          <a:lstStyle/>
          <a:p>
            <a:pPr rtl="0">
              <a:spcBef>
                <a:spcPts val="560"/>
              </a:spcBef>
              <a:spcAft>
                <a:spcPts val="0"/>
              </a:spcAft>
            </a:pPr>
            <a:r>
              <a:rPr lang="en-US" sz="3200" b="0" i="0" u="none" strike="noStrike" dirty="0">
                <a:solidFill>
                  <a:srgbClr val="FFFFFF"/>
                </a:solidFill>
                <a:effectLst/>
              </a:rPr>
              <a:t>Once a baseline energy consumption has been determined, energy efficiency upgrades can be recommended.</a:t>
            </a:r>
            <a:endParaRPr lang="en-US" sz="4400" b="0" dirty="0">
              <a:effectLst/>
            </a:endParaRPr>
          </a:p>
          <a:p>
            <a:pPr rtl="0">
              <a:spcBef>
                <a:spcPts val="560"/>
              </a:spcBef>
              <a:spcAft>
                <a:spcPts val="0"/>
              </a:spcAft>
            </a:pPr>
            <a:r>
              <a:rPr lang="en-US" sz="3200" b="0" i="0" u="none" strike="noStrike" dirty="0">
                <a:solidFill>
                  <a:srgbClr val="FFFFFF"/>
                </a:solidFill>
                <a:effectLst/>
              </a:rPr>
              <a:t>Energy efficiency upgrades may include:</a:t>
            </a:r>
            <a:endParaRPr lang="en-US" sz="4400" b="0" dirty="0">
              <a:effectLst/>
            </a:endParaRPr>
          </a:p>
          <a:p>
            <a:pPr marL="0" marR="0" lvl="0" indent="0" algn="l" defTabSz="914400" rtl="0" eaLnBrk="1" fontAlgn="base" latinLnBrk="0" hangingPunct="1">
              <a:lnSpc>
                <a:spcPct val="100000"/>
              </a:lnSpc>
              <a:spcBef>
                <a:spcPts val="56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Franklin Gothic Book"/>
                <a:ea typeface="+mn-ea"/>
                <a:cs typeface="+mn-cs"/>
              </a:rPr>
              <a:t>R-value of building assemblies and installation of insulation </a:t>
            </a:r>
          </a:p>
          <a:p>
            <a:pPr rtl="0" fontAlgn="base">
              <a:spcBef>
                <a:spcPts val="560"/>
              </a:spcBef>
              <a:spcAft>
                <a:spcPts val="0"/>
              </a:spcAft>
              <a:buFont typeface="Arial" panose="020B0604020202020204" pitchFamily="34" charset="0"/>
              <a:buChar char="•"/>
            </a:pPr>
            <a:r>
              <a:rPr lang="en-US" sz="3200" b="0" i="0" u="none" strike="noStrike" dirty="0">
                <a:solidFill>
                  <a:srgbClr val="FFFFFF"/>
                </a:solidFill>
                <a:effectLst/>
              </a:rPr>
              <a:t>Space heating or cooling systems</a:t>
            </a:r>
          </a:p>
          <a:p>
            <a:pPr rtl="0" fontAlgn="base">
              <a:spcBef>
                <a:spcPts val="0"/>
              </a:spcBef>
              <a:spcAft>
                <a:spcPts val="0"/>
              </a:spcAft>
              <a:buFont typeface="Arial" panose="020B0604020202020204" pitchFamily="34" charset="0"/>
              <a:buChar char="•"/>
            </a:pPr>
            <a:r>
              <a:rPr lang="en-US" sz="3200" b="0" i="0" u="none" strike="noStrike" dirty="0">
                <a:solidFill>
                  <a:srgbClr val="FFFFFF"/>
                </a:solidFill>
                <a:effectLst/>
              </a:rPr>
              <a:t>Process heating or cooling systems</a:t>
            </a:r>
          </a:p>
          <a:p>
            <a:pPr rtl="0" fontAlgn="base">
              <a:spcBef>
                <a:spcPts val="0"/>
              </a:spcBef>
              <a:spcAft>
                <a:spcPts val="0"/>
              </a:spcAft>
              <a:buFont typeface="Arial" panose="020B0604020202020204" pitchFamily="34" charset="0"/>
              <a:buChar char="•"/>
            </a:pPr>
            <a:r>
              <a:rPr lang="en-US" sz="3200" b="0" i="0" u="none" strike="noStrike" dirty="0">
                <a:solidFill>
                  <a:srgbClr val="FFFFFF"/>
                </a:solidFill>
                <a:effectLst/>
              </a:rPr>
              <a:t>Lighting systems</a:t>
            </a:r>
          </a:p>
          <a:p>
            <a:pPr rtl="0" fontAlgn="base">
              <a:spcBef>
                <a:spcPts val="0"/>
              </a:spcBef>
              <a:spcAft>
                <a:spcPts val="0"/>
              </a:spcAft>
              <a:buFont typeface="Arial" panose="020B0604020202020204" pitchFamily="34" charset="0"/>
              <a:buChar char="•"/>
            </a:pPr>
            <a:r>
              <a:rPr lang="en-US" sz="3200" b="0" i="0" u="none" strike="noStrike" dirty="0">
                <a:solidFill>
                  <a:srgbClr val="FFFFFF"/>
                </a:solidFill>
                <a:effectLst/>
              </a:rPr>
              <a:t>Pumping systems</a:t>
            </a:r>
          </a:p>
          <a:p>
            <a:pPr rtl="0" fontAlgn="base">
              <a:spcBef>
                <a:spcPts val="0"/>
              </a:spcBef>
              <a:spcAft>
                <a:spcPts val="0"/>
              </a:spcAft>
              <a:buFont typeface="Arial" panose="020B0604020202020204" pitchFamily="34" charset="0"/>
              <a:buChar char="•"/>
            </a:pPr>
            <a:r>
              <a:rPr lang="en-US" sz="3200" b="0" i="0" u="none" strike="noStrike" dirty="0">
                <a:solidFill>
                  <a:srgbClr val="FFFFFF"/>
                </a:solidFill>
                <a:effectLst/>
              </a:rPr>
              <a:t>Domestic or process hot water heating systems</a:t>
            </a:r>
          </a:p>
          <a:p>
            <a:pPr rtl="0" fontAlgn="base">
              <a:spcBef>
                <a:spcPts val="0"/>
              </a:spcBef>
              <a:spcAft>
                <a:spcPts val="0"/>
              </a:spcAft>
              <a:buFont typeface="Arial" panose="020B0604020202020204" pitchFamily="34" charset="0"/>
              <a:buChar char="•"/>
            </a:pPr>
            <a:r>
              <a:rPr lang="en-US" sz="3200" b="0" i="0" u="none" strike="noStrike" dirty="0">
                <a:solidFill>
                  <a:srgbClr val="FFFFFF"/>
                </a:solidFill>
                <a:effectLst/>
              </a:rPr>
              <a:t>Air exchange systems</a:t>
            </a:r>
          </a:p>
          <a:p>
            <a:pPr rtl="0" fontAlgn="base">
              <a:spcBef>
                <a:spcPts val="0"/>
              </a:spcBef>
              <a:spcAft>
                <a:spcPts val="0"/>
              </a:spcAft>
              <a:buFont typeface="Arial" panose="020B0604020202020204" pitchFamily="34" charset="0"/>
              <a:buChar char="•"/>
            </a:pPr>
            <a:r>
              <a:rPr lang="en-US" sz="3200" b="0" i="0" u="none" strike="noStrike" dirty="0">
                <a:solidFill>
                  <a:srgbClr val="FFFFFF"/>
                </a:solidFill>
                <a:effectLst/>
              </a:rPr>
              <a:t>Large cooling systems such as chillers</a:t>
            </a:r>
          </a:p>
        </p:txBody>
      </p:sp>
      <p:sp>
        <p:nvSpPr>
          <p:cNvPr id="4" name="Slide Number Placeholder 3">
            <a:extLst>
              <a:ext uri="{FF2B5EF4-FFF2-40B4-BE49-F238E27FC236}">
                <a16:creationId xmlns:a16="http://schemas.microsoft.com/office/drawing/2014/main" id="{105EE980-D67B-575B-7CF0-DD6476DF058F}"/>
              </a:ext>
            </a:extLst>
          </p:cNvPr>
          <p:cNvSpPr>
            <a:spLocks noGrp="1"/>
          </p:cNvSpPr>
          <p:nvPr>
            <p:ph type="sldNum" sz="quarter" idx="12"/>
          </p:nvPr>
        </p:nvSpPr>
        <p:spPr/>
        <p:txBody>
          <a:bodyPr/>
          <a:lstStyle/>
          <a:p>
            <a:fld id="{1F295870-6E49-49B3-8DA7-68540E0A3415}" type="slidenum">
              <a:rPr lang="en-CA" smtClean="0"/>
              <a:pPr/>
              <a:t>2</a:t>
            </a:fld>
            <a:endParaRPr lang="en-CA" dirty="0"/>
          </a:p>
        </p:txBody>
      </p:sp>
    </p:spTree>
    <p:extLst>
      <p:ext uri="{BB962C8B-B14F-4D97-AF65-F5344CB8AC3E}">
        <p14:creationId xmlns:p14="http://schemas.microsoft.com/office/powerpoint/2010/main" val="248775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03BF-C763-4710-A643-19693B77CCC2}"/>
              </a:ext>
            </a:extLst>
          </p:cNvPr>
          <p:cNvSpPr>
            <a:spLocks noGrp="1"/>
          </p:cNvSpPr>
          <p:nvPr>
            <p:ph type="title"/>
          </p:nvPr>
        </p:nvSpPr>
        <p:spPr>
          <a:xfrm>
            <a:off x="0" y="32659"/>
            <a:ext cx="6420465" cy="675204"/>
          </a:xfrm>
        </p:spPr>
        <p:txBody>
          <a:bodyPr/>
          <a:lstStyle/>
          <a:p>
            <a:pPr algn="l"/>
            <a:r>
              <a:rPr lang="en-US" sz="3200" dirty="0"/>
              <a:t>RETScreen Expert</a:t>
            </a:r>
          </a:p>
        </p:txBody>
      </p:sp>
      <p:sp>
        <p:nvSpPr>
          <p:cNvPr id="3" name="Content Placeholder 2">
            <a:extLst>
              <a:ext uri="{FF2B5EF4-FFF2-40B4-BE49-F238E27FC236}">
                <a16:creationId xmlns:a16="http://schemas.microsoft.com/office/drawing/2014/main" id="{71779844-4E4F-816A-BFA4-A7E15D70A3E3}"/>
              </a:ext>
            </a:extLst>
          </p:cNvPr>
          <p:cNvSpPr>
            <a:spLocks noGrp="1"/>
          </p:cNvSpPr>
          <p:nvPr>
            <p:ph sz="half" idx="1"/>
          </p:nvPr>
        </p:nvSpPr>
        <p:spPr>
          <a:xfrm>
            <a:off x="1952624" y="746076"/>
            <a:ext cx="8248016" cy="4997202"/>
          </a:xfrm>
        </p:spPr>
        <p:txBody>
          <a:bodyPr/>
          <a:lstStyle/>
          <a:p>
            <a:pPr marL="0" indent="0">
              <a:buNone/>
            </a:pPr>
            <a:r>
              <a:rPr lang="en-US" u="sng" dirty="0"/>
              <a:t> </a:t>
            </a:r>
          </a:p>
        </p:txBody>
      </p:sp>
      <p:sp>
        <p:nvSpPr>
          <p:cNvPr id="6" name="TextBox 5">
            <a:extLst>
              <a:ext uri="{FF2B5EF4-FFF2-40B4-BE49-F238E27FC236}">
                <a16:creationId xmlns:a16="http://schemas.microsoft.com/office/drawing/2014/main" id="{61DA8C47-E1C8-0108-3E45-D60AC1C317A1}"/>
              </a:ext>
            </a:extLst>
          </p:cNvPr>
          <p:cNvSpPr txBox="1"/>
          <p:nvPr/>
        </p:nvSpPr>
        <p:spPr>
          <a:xfrm>
            <a:off x="162276" y="822502"/>
            <a:ext cx="12029723" cy="6955750"/>
          </a:xfrm>
          <a:prstGeom prst="rect">
            <a:avLst/>
          </a:prstGeom>
          <a:noFill/>
        </p:spPr>
        <p:txBody>
          <a:bodyPr wrap="square">
            <a:spAutoFit/>
          </a:bodyPr>
          <a:lstStyle/>
          <a:p>
            <a:pPr rtl="0">
              <a:spcBef>
                <a:spcPts val="560"/>
              </a:spcBef>
              <a:spcAft>
                <a:spcPts val="0"/>
              </a:spcAft>
            </a:pPr>
            <a:r>
              <a:rPr lang="en-US" sz="3200" b="0" i="0" u="none" strike="noStrike" dirty="0">
                <a:solidFill>
                  <a:srgbClr val="FFFFFF"/>
                </a:solidFill>
                <a:effectLst/>
              </a:rPr>
              <a:t>Let’s look at how RETScreen Expert can help determine a baseline and calculate the cost savings of upgrades.</a:t>
            </a:r>
          </a:p>
          <a:p>
            <a:pPr rtl="0">
              <a:spcBef>
                <a:spcPts val="560"/>
              </a:spcBef>
              <a:spcAft>
                <a:spcPts val="0"/>
              </a:spcAft>
            </a:pPr>
            <a:endParaRPr lang="en-US" sz="3200" dirty="0">
              <a:solidFill>
                <a:srgbClr val="FFFFFF"/>
              </a:solidFill>
            </a:endParaRPr>
          </a:p>
          <a:p>
            <a:pPr rtl="0">
              <a:spcBef>
                <a:spcPts val="560"/>
              </a:spcBef>
              <a:spcAft>
                <a:spcPts val="0"/>
              </a:spcAft>
            </a:pPr>
            <a:r>
              <a:rPr lang="en-US" sz="3200" b="0" i="0" u="none" strike="noStrike" dirty="0">
                <a:solidFill>
                  <a:srgbClr val="FFFFFF"/>
                </a:solidFill>
                <a:effectLst/>
              </a:rPr>
              <a:t>*RETScreen </a:t>
            </a:r>
            <a:r>
              <a:rPr lang="en-US" sz="3200" dirty="0">
                <a:solidFill>
                  <a:srgbClr val="FFFFFF"/>
                </a:solidFill>
              </a:rPr>
              <a:t>E</a:t>
            </a:r>
            <a:r>
              <a:rPr lang="en-US" sz="3200" b="0" i="0" u="none" strike="noStrike" dirty="0">
                <a:solidFill>
                  <a:srgbClr val="FFFFFF"/>
                </a:solidFill>
                <a:effectLst/>
              </a:rPr>
              <a:t>xpert is recommended for calculations. </a:t>
            </a:r>
            <a:r>
              <a:rPr lang="en-US" sz="3200" dirty="0">
                <a:solidFill>
                  <a:srgbClr val="FFFFFF"/>
                </a:solidFill>
              </a:rPr>
              <a:t>T</a:t>
            </a:r>
            <a:r>
              <a:rPr lang="en-US" sz="3200" b="0" i="0" u="none" strike="noStrike" dirty="0">
                <a:solidFill>
                  <a:srgbClr val="FFFFFF"/>
                </a:solidFill>
                <a:effectLst/>
              </a:rPr>
              <a:t>he RETScreen 4 version is no longer supported and has macro issues when running calculations. Use caution when modelling and always compare the model with historical energy consumption from billing information or benchmark building for comparison. </a:t>
            </a:r>
          </a:p>
          <a:p>
            <a:pPr rtl="0">
              <a:spcBef>
                <a:spcPts val="560"/>
              </a:spcBef>
              <a:spcAft>
                <a:spcPts val="0"/>
              </a:spcAft>
            </a:pPr>
            <a:endParaRPr lang="en-US" sz="3200" dirty="0">
              <a:solidFill>
                <a:srgbClr val="FFFFFF"/>
              </a:solidFill>
            </a:endParaRPr>
          </a:p>
          <a:p>
            <a:pPr rtl="0">
              <a:spcBef>
                <a:spcPts val="560"/>
              </a:spcBef>
              <a:spcAft>
                <a:spcPts val="0"/>
              </a:spcAft>
            </a:pPr>
            <a:r>
              <a:rPr lang="en-US" sz="3200" b="0" i="0" u="none" strike="noStrike" dirty="0">
                <a:solidFill>
                  <a:srgbClr val="FFFFFF"/>
                </a:solidFill>
                <a:effectLst/>
              </a:rPr>
              <a:t>A free version is available here: </a:t>
            </a:r>
            <a:r>
              <a:rPr lang="en-US" sz="3200" b="0" i="0" u="none" strike="noStrike" dirty="0" err="1">
                <a:solidFill>
                  <a:schemeClr val="bg1"/>
                </a:solidFill>
                <a:effectLst/>
                <a:hlinkClick r:id="rId2">
                  <a:extLst>
                    <a:ext uri="{A12FA001-AC4F-418D-AE19-62706E023703}">
                      <ahyp:hlinkClr xmlns:ahyp="http://schemas.microsoft.com/office/drawing/2018/hyperlinkcolor" val="tx"/>
                    </a:ext>
                  </a:extLst>
                </a:hlinkClick>
              </a:rPr>
              <a:t>NRcan</a:t>
            </a:r>
            <a:r>
              <a:rPr lang="en-US" sz="3200" b="0" i="0" u="none" strike="noStrike" dirty="0">
                <a:solidFill>
                  <a:schemeClr val="bg1"/>
                </a:solidFill>
                <a:effectLst/>
                <a:hlinkClick r:id="rId2">
                  <a:extLst>
                    <a:ext uri="{A12FA001-AC4F-418D-AE19-62706E023703}">
                      <ahyp:hlinkClr xmlns:ahyp="http://schemas.microsoft.com/office/drawing/2018/hyperlinkcolor" val="tx"/>
                    </a:ext>
                  </a:extLst>
                </a:hlinkClick>
              </a:rPr>
              <a:t> RETScreen Expert Free Download Read Only</a:t>
            </a:r>
            <a:endParaRPr lang="en-US" sz="3200" b="0" i="0" u="none" strike="noStrike" dirty="0">
              <a:solidFill>
                <a:schemeClr val="bg1"/>
              </a:solidFill>
              <a:effectLst/>
            </a:endParaRPr>
          </a:p>
          <a:p>
            <a:pPr rtl="0">
              <a:spcBef>
                <a:spcPts val="560"/>
              </a:spcBef>
              <a:spcAft>
                <a:spcPts val="0"/>
              </a:spcAft>
            </a:pPr>
            <a:endParaRPr lang="en-US" sz="3200" dirty="0">
              <a:solidFill>
                <a:schemeClr val="bg1"/>
              </a:solidFill>
            </a:endParaRPr>
          </a:p>
          <a:p>
            <a:pPr rtl="0">
              <a:spcBef>
                <a:spcPts val="560"/>
              </a:spcBef>
              <a:spcAft>
                <a:spcPts val="0"/>
              </a:spcAft>
            </a:pPr>
            <a:r>
              <a:rPr lang="en-US" sz="3200" b="0" i="0" u="none" strike="noStrike" dirty="0">
                <a:solidFill>
                  <a:schemeClr val="bg1"/>
                </a:solidFill>
                <a:effectLst/>
                <a:hlinkClick r:id="rId3">
                  <a:extLst>
                    <a:ext uri="{A12FA001-AC4F-418D-AE19-62706E023703}">
                      <ahyp:hlinkClr xmlns:ahyp="http://schemas.microsoft.com/office/drawing/2018/hyperlinkcolor" val="tx"/>
                    </a:ext>
                  </a:extLst>
                </a:hlinkClick>
              </a:rPr>
              <a:t>RETScreen Video Introduction</a:t>
            </a:r>
            <a:endParaRPr lang="en-US" sz="3200" b="0" i="0" u="none" strike="noStrike" dirty="0">
              <a:solidFill>
                <a:schemeClr val="bg1"/>
              </a:solidFill>
              <a:effectLst/>
            </a:endParaRPr>
          </a:p>
        </p:txBody>
      </p:sp>
      <p:sp>
        <p:nvSpPr>
          <p:cNvPr id="4" name="Slide Number Placeholder 3">
            <a:extLst>
              <a:ext uri="{FF2B5EF4-FFF2-40B4-BE49-F238E27FC236}">
                <a16:creationId xmlns:a16="http://schemas.microsoft.com/office/drawing/2014/main" id="{105EE980-D67B-575B-7CF0-DD6476DF058F}"/>
              </a:ext>
            </a:extLst>
          </p:cNvPr>
          <p:cNvSpPr>
            <a:spLocks noGrp="1"/>
          </p:cNvSpPr>
          <p:nvPr>
            <p:ph type="sldNum" sz="quarter" idx="12"/>
          </p:nvPr>
        </p:nvSpPr>
        <p:spPr/>
        <p:txBody>
          <a:bodyPr/>
          <a:lstStyle/>
          <a:p>
            <a:fld id="{1F295870-6E49-49B3-8DA7-68540E0A3415}" type="slidenum">
              <a:rPr lang="en-CA" smtClean="0"/>
              <a:pPr/>
              <a:t>20</a:t>
            </a:fld>
            <a:endParaRPr lang="en-CA" dirty="0"/>
          </a:p>
        </p:txBody>
      </p:sp>
    </p:spTree>
    <p:extLst>
      <p:ext uri="{BB962C8B-B14F-4D97-AF65-F5344CB8AC3E}">
        <p14:creationId xmlns:p14="http://schemas.microsoft.com/office/powerpoint/2010/main" val="175315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0E5-6EB6-183F-D6DB-2B5DA51D05B8}"/>
              </a:ext>
            </a:extLst>
          </p:cNvPr>
          <p:cNvSpPr>
            <a:spLocks noGrp="1"/>
          </p:cNvSpPr>
          <p:nvPr>
            <p:ph type="title"/>
          </p:nvPr>
        </p:nvSpPr>
        <p:spPr/>
        <p:txBody>
          <a:bodyPr/>
          <a:lstStyle/>
          <a:p>
            <a:pPr algn="l"/>
            <a:r>
              <a:rPr lang="en-US" dirty="0"/>
              <a:t>Example Test Questions</a:t>
            </a:r>
          </a:p>
        </p:txBody>
      </p:sp>
      <p:pic>
        <p:nvPicPr>
          <p:cNvPr id="7" name="Content Placeholder 6">
            <a:extLst>
              <a:ext uri="{FF2B5EF4-FFF2-40B4-BE49-F238E27FC236}">
                <a16:creationId xmlns:a16="http://schemas.microsoft.com/office/drawing/2014/main" id="{337B6F15-B9D5-5CDD-4747-C893CDC49903}"/>
              </a:ext>
            </a:extLst>
          </p:cNvPr>
          <p:cNvPicPr>
            <a:picLocks noGrp="1" noChangeAspect="1"/>
          </p:cNvPicPr>
          <p:nvPr>
            <p:ph sz="half" idx="1"/>
          </p:nvPr>
        </p:nvPicPr>
        <p:blipFill>
          <a:blip r:embed="rId2"/>
          <a:stretch>
            <a:fillRect/>
          </a:stretch>
        </p:blipFill>
        <p:spPr>
          <a:xfrm>
            <a:off x="1711636" y="828089"/>
            <a:ext cx="8006727" cy="6110395"/>
          </a:xfrm>
        </p:spPr>
      </p:pic>
      <p:sp>
        <p:nvSpPr>
          <p:cNvPr id="5" name="Slide Number Placeholder 4">
            <a:extLst>
              <a:ext uri="{FF2B5EF4-FFF2-40B4-BE49-F238E27FC236}">
                <a16:creationId xmlns:a16="http://schemas.microsoft.com/office/drawing/2014/main" id="{9E4F4651-07F0-96AE-81BA-E7BF58DCE135}"/>
              </a:ext>
            </a:extLst>
          </p:cNvPr>
          <p:cNvSpPr>
            <a:spLocks noGrp="1"/>
          </p:cNvSpPr>
          <p:nvPr>
            <p:ph type="sldNum" sz="quarter" idx="12"/>
          </p:nvPr>
        </p:nvSpPr>
        <p:spPr/>
        <p:txBody>
          <a:bodyPr/>
          <a:lstStyle/>
          <a:p>
            <a:fld id="{1F295870-6E49-49B3-8DA7-68540E0A3415}" type="slidenum">
              <a:rPr lang="en-CA" smtClean="0"/>
              <a:pPr/>
              <a:t>21</a:t>
            </a:fld>
            <a:endParaRPr lang="en-CA"/>
          </a:p>
        </p:txBody>
      </p:sp>
    </p:spTree>
    <p:extLst>
      <p:ext uri="{BB962C8B-B14F-4D97-AF65-F5344CB8AC3E}">
        <p14:creationId xmlns:p14="http://schemas.microsoft.com/office/powerpoint/2010/main" val="228470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0E5-6EB6-183F-D6DB-2B5DA51D05B8}"/>
              </a:ext>
            </a:extLst>
          </p:cNvPr>
          <p:cNvSpPr>
            <a:spLocks noGrp="1"/>
          </p:cNvSpPr>
          <p:nvPr>
            <p:ph type="title"/>
          </p:nvPr>
        </p:nvSpPr>
        <p:spPr/>
        <p:txBody>
          <a:bodyPr/>
          <a:lstStyle/>
          <a:p>
            <a:pPr algn="l"/>
            <a:r>
              <a:rPr lang="en-US" dirty="0"/>
              <a:t>Example Individual Project</a:t>
            </a:r>
          </a:p>
        </p:txBody>
      </p:sp>
      <p:pic>
        <p:nvPicPr>
          <p:cNvPr id="7" name="Content Placeholder 6">
            <a:extLst>
              <a:ext uri="{FF2B5EF4-FFF2-40B4-BE49-F238E27FC236}">
                <a16:creationId xmlns:a16="http://schemas.microsoft.com/office/drawing/2014/main" id="{86BDCC3A-A971-6C5B-E336-CDF914312AFE}"/>
              </a:ext>
            </a:extLst>
          </p:cNvPr>
          <p:cNvPicPr>
            <a:picLocks noGrp="1" noChangeAspect="1"/>
          </p:cNvPicPr>
          <p:nvPr>
            <p:ph sz="half" idx="1"/>
          </p:nvPr>
        </p:nvPicPr>
        <p:blipFill>
          <a:blip r:embed="rId2"/>
          <a:stretch>
            <a:fillRect/>
          </a:stretch>
        </p:blipFill>
        <p:spPr>
          <a:xfrm>
            <a:off x="2316616" y="910827"/>
            <a:ext cx="6796767" cy="5947173"/>
          </a:xfrm>
        </p:spPr>
      </p:pic>
      <p:sp>
        <p:nvSpPr>
          <p:cNvPr id="5" name="Slide Number Placeholder 4">
            <a:extLst>
              <a:ext uri="{FF2B5EF4-FFF2-40B4-BE49-F238E27FC236}">
                <a16:creationId xmlns:a16="http://schemas.microsoft.com/office/drawing/2014/main" id="{9E4F4651-07F0-96AE-81BA-E7BF58DCE135}"/>
              </a:ext>
            </a:extLst>
          </p:cNvPr>
          <p:cNvSpPr>
            <a:spLocks noGrp="1"/>
          </p:cNvSpPr>
          <p:nvPr>
            <p:ph type="sldNum" sz="quarter" idx="12"/>
          </p:nvPr>
        </p:nvSpPr>
        <p:spPr/>
        <p:txBody>
          <a:bodyPr/>
          <a:lstStyle/>
          <a:p>
            <a:fld id="{1F295870-6E49-49B3-8DA7-68540E0A3415}" type="slidenum">
              <a:rPr lang="en-CA" smtClean="0"/>
              <a:pPr/>
              <a:t>22</a:t>
            </a:fld>
            <a:endParaRPr lang="en-CA"/>
          </a:p>
        </p:txBody>
      </p:sp>
    </p:spTree>
    <p:extLst>
      <p:ext uri="{BB962C8B-B14F-4D97-AF65-F5344CB8AC3E}">
        <p14:creationId xmlns:p14="http://schemas.microsoft.com/office/powerpoint/2010/main" val="355485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0E5-6EB6-183F-D6DB-2B5DA51D05B8}"/>
              </a:ext>
            </a:extLst>
          </p:cNvPr>
          <p:cNvSpPr>
            <a:spLocks noGrp="1"/>
          </p:cNvSpPr>
          <p:nvPr>
            <p:ph type="title"/>
          </p:nvPr>
        </p:nvSpPr>
        <p:spPr/>
        <p:txBody>
          <a:bodyPr/>
          <a:lstStyle/>
          <a:p>
            <a:pPr algn="l"/>
            <a:r>
              <a:rPr lang="en-US" dirty="0"/>
              <a:t>Example Group Project</a:t>
            </a:r>
          </a:p>
        </p:txBody>
      </p:sp>
      <p:sp>
        <p:nvSpPr>
          <p:cNvPr id="5" name="Slide Number Placeholder 4">
            <a:extLst>
              <a:ext uri="{FF2B5EF4-FFF2-40B4-BE49-F238E27FC236}">
                <a16:creationId xmlns:a16="http://schemas.microsoft.com/office/drawing/2014/main" id="{9E4F4651-07F0-96AE-81BA-E7BF58DCE135}"/>
              </a:ext>
            </a:extLst>
          </p:cNvPr>
          <p:cNvSpPr>
            <a:spLocks noGrp="1"/>
          </p:cNvSpPr>
          <p:nvPr>
            <p:ph type="sldNum" sz="quarter" idx="12"/>
          </p:nvPr>
        </p:nvSpPr>
        <p:spPr/>
        <p:txBody>
          <a:bodyPr/>
          <a:lstStyle/>
          <a:p>
            <a:fld id="{1F295870-6E49-49B3-8DA7-68540E0A3415}" type="slidenum">
              <a:rPr lang="en-CA" smtClean="0"/>
              <a:pPr/>
              <a:t>23</a:t>
            </a:fld>
            <a:endParaRPr lang="en-CA"/>
          </a:p>
        </p:txBody>
      </p:sp>
      <p:pic>
        <p:nvPicPr>
          <p:cNvPr id="6" name="Picture 5">
            <a:extLst>
              <a:ext uri="{FF2B5EF4-FFF2-40B4-BE49-F238E27FC236}">
                <a16:creationId xmlns:a16="http://schemas.microsoft.com/office/drawing/2014/main" id="{C658C15E-E3FD-D521-963A-3E450C34DACE}"/>
              </a:ext>
            </a:extLst>
          </p:cNvPr>
          <p:cNvPicPr>
            <a:picLocks noChangeAspect="1"/>
          </p:cNvPicPr>
          <p:nvPr/>
        </p:nvPicPr>
        <p:blipFill>
          <a:blip r:embed="rId2"/>
          <a:stretch>
            <a:fillRect/>
          </a:stretch>
        </p:blipFill>
        <p:spPr>
          <a:xfrm>
            <a:off x="2018731" y="1123628"/>
            <a:ext cx="8154538" cy="4610743"/>
          </a:xfrm>
          <a:prstGeom prst="rect">
            <a:avLst/>
          </a:prstGeom>
        </p:spPr>
      </p:pic>
    </p:spTree>
    <p:extLst>
      <p:ext uri="{BB962C8B-B14F-4D97-AF65-F5344CB8AC3E}">
        <p14:creationId xmlns:p14="http://schemas.microsoft.com/office/powerpoint/2010/main" val="1670234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0E5-6EB6-183F-D6DB-2B5DA51D05B8}"/>
              </a:ext>
            </a:extLst>
          </p:cNvPr>
          <p:cNvSpPr>
            <a:spLocks noGrp="1"/>
          </p:cNvSpPr>
          <p:nvPr>
            <p:ph type="title"/>
          </p:nvPr>
        </p:nvSpPr>
        <p:spPr/>
        <p:txBody>
          <a:bodyPr/>
          <a:lstStyle/>
          <a:p>
            <a:pPr algn="l"/>
            <a:r>
              <a:rPr lang="en-US" dirty="0"/>
              <a:t>Example Employability Skills Exercise</a:t>
            </a:r>
          </a:p>
        </p:txBody>
      </p:sp>
      <p:sp>
        <p:nvSpPr>
          <p:cNvPr id="5" name="Slide Number Placeholder 4">
            <a:extLst>
              <a:ext uri="{FF2B5EF4-FFF2-40B4-BE49-F238E27FC236}">
                <a16:creationId xmlns:a16="http://schemas.microsoft.com/office/drawing/2014/main" id="{9E4F4651-07F0-96AE-81BA-E7BF58DCE135}"/>
              </a:ext>
            </a:extLst>
          </p:cNvPr>
          <p:cNvSpPr>
            <a:spLocks noGrp="1"/>
          </p:cNvSpPr>
          <p:nvPr>
            <p:ph type="sldNum" sz="quarter" idx="12"/>
          </p:nvPr>
        </p:nvSpPr>
        <p:spPr/>
        <p:txBody>
          <a:bodyPr/>
          <a:lstStyle/>
          <a:p>
            <a:fld id="{1F295870-6E49-49B3-8DA7-68540E0A3415}" type="slidenum">
              <a:rPr lang="en-CA" smtClean="0"/>
              <a:pPr/>
              <a:t>24</a:t>
            </a:fld>
            <a:endParaRPr lang="en-CA"/>
          </a:p>
        </p:txBody>
      </p:sp>
      <p:pic>
        <p:nvPicPr>
          <p:cNvPr id="6" name="Picture 5">
            <a:extLst>
              <a:ext uri="{FF2B5EF4-FFF2-40B4-BE49-F238E27FC236}">
                <a16:creationId xmlns:a16="http://schemas.microsoft.com/office/drawing/2014/main" id="{D4923029-3E14-B0C1-17A9-C1E551C45965}"/>
              </a:ext>
            </a:extLst>
          </p:cNvPr>
          <p:cNvPicPr>
            <a:picLocks noChangeAspect="1"/>
          </p:cNvPicPr>
          <p:nvPr/>
        </p:nvPicPr>
        <p:blipFill>
          <a:blip r:embed="rId2"/>
          <a:stretch>
            <a:fillRect/>
          </a:stretch>
        </p:blipFill>
        <p:spPr>
          <a:xfrm>
            <a:off x="1413809" y="890673"/>
            <a:ext cx="8319471" cy="5805857"/>
          </a:xfrm>
          <a:prstGeom prst="rect">
            <a:avLst/>
          </a:prstGeom>
        </p:spPr>
      </p:pic>
    </p:spTree>
    <p:extLst>
      <p:ext uri="{BB962C8B-B14F-4D97-AF65-F5344CB8AC3E}">
        <p14:creationId xmlns:p14="http://schemas.microsoft.com/office/powerpoint/2010/main" val="191131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0E5-6EB6-183F-D6DB-2B5DA51D05B8}"/>
              </a:ext>
            </a:extLst>
          </p:cNvPr>
          <p:cNvSpPr>
            <a:spLocks noGrp="1"/>
          </p:cNvSpPr>
          <p:nvPr>
            <p:ph type="title"/>
          </p:nvPr>
        </p:nvSpPr>
        <p:spPr/>
        <p:txBody>
          <a:bodyPr/>
          <a:lstStyle/>
          <a:p>
            <a:pPr algn="l"/>
            <a:r>
              <a:rPr lang="en-US" dirty="0"/>
              <a:t>That is the end of C-42! Questions?</a:t>
            </a:r>
          </a:p>
        </p:txBody>
      </p:sp>
      <p:sp>
        <p:nvSpPr>
          <p:cNvPr id="5" name="Slide Number Placeholder 4">
            <a:extLst>
              <a:ext uri="{FF2B5EF4-FFF2-40B4-BE49-F238E27FC236}">
                <a16:creationId xmlns:a16="http://schemas.microsoft.com/office/drawing/2014/main" id="{9E4F4651-07F0-96AE-81BA-E7BF58DCE135}"/>
              </a:ext>
            </a:extLst>
          </p:cNvPr>
          <p:cNvSpPr>
            <a:spLocks noGrp="1"/>
          </p:cNvSpPr>
          <p:nvPr>
            <p:ph type="sldNum" sz="quarter" idx="12"/>
          </p:nvPr>
        </p:nvSpPr>
        <p:spPr/>
        <p:txBody>
          <a:bodyPr/>
          <a:lstStyle/>
          <a:p>
            <a:fld id="{1F295870-6E49-49B3-8DA7-68540E0A3415}" type="slidenum">
              <a:rPr lang="en-CA" smtClean="0"/>
              <a:pPr/>
              <a:t>25</a:t>
            </a:fld>
            <a:endParaRPr lang="en-CA"/>
          </a:p>
        </p:txBody>
      </p:sp>
    </p:spTree>
    <p:extLst>
      <p:ext uri="{BB962C8B-B14F-4D97-AF65-F5344CB8AC3E}">
        <p14:creationId xmlns:p14="http://schemas.microsoft.com/office/powerpoint/2010/main" val="273089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03BF-C763-4710-A643-19693B77CCC2}"/>
              </a:ext>
            </a:extLst>
          </p:cNvPr>
          <p:cNvSpPr>
            <a:spLocks noGrp="1"/>
          </p:cNvSpPr>
          <p:nvPr>
            <p:ph type="title"/>
          </p:nvPr>
        </p:nvSpPr>
        <p:spPr>
          <a:xfrm>
            <a:off x="0" y="32659"/>
            <a:ext cx="7239786" cy="675204"/>
          </a:xfrm>
        </p:spPr>
        <p:txBody>
          <a:bodyPr/>
          <a:lstStyle/>
          <a:p>
            <a:pPr algn="l"/>
            <a:r>
              <a:rPr lang="en-US" sz="2000" dirty="0"/>
              <a:t>Energy Efficiency Monitoring and Verification Model</a:t>
            </a:r>
          </a:p>
        </p:txBody>
      </p:sp>
      <p:sp>
        <p:nvSpPr>
          <p:cNvPr id="3" name="Content Placeholder 2">
            <a:extLst>
              <a:ext uri="{FF2B5EF4-FFF2-40B4-BE49-F238E27FC236}">
                <a16:creationId xmlns:a16="http://schemas.microsoft.com/office/drawing/2014/main" id="{71779844-4E4F-816A-BFA4-A7E15D70A3E3}"/>
              </a:ext>
            </a:extLst>
          </p:cNvPr>
          <p:cNvSpPr>
            <a:spLocks noGrp="1"/>
          </p:cNvSpPr>
          <p:nvPr>
            <p:ph sz="half" idx="1"/>
          </p:nvPr>
        </p:nvSpPr>
        <p:spPr>
          <a:xfrm>
            <a:off x="1952624" y="746076"/>
            <a:ext cx="8248016" cy="4997202"/>
          </a:xfrm>
        </p:spPr>
        <p:txBody>
          <a:bodyPr/>
          <a:lstStyle/>
          <a:p>
            <a:pPr marL="0" indent="0">
              <a:buNone/>
            </a:pPr>
            <a:r>
              <a:rPr lang="en-US" u="sng" dirty="0"/>
              <a:t> </a:t>
            </a:r>
          </a:p>
        </p:txBody>
      </p:sp>
      <p:sp>
        <p:nvSpPr>
          <p:cNvPr id="4" name="Slide Number Placeholder 3">
            <a:extLst>
              <a:ext uri="{FF2B5EF4-FFF2-40B4-BE49-F238E27FC236}">
                <a16:creationId xmlns:a16="http://schemas.microsoft.com/office/drawing/2014/main" id="{105EE980-D67B-575B-7CF0-DD6476DF058F}"/>
              </a:ext>
            </a:extLst>
          </p:cNvPr>
          <p:cNvSpPr>
            <a:spLocks noGrp="1"/>
          </p:cNvSpPr>
          <p:nvPr>
            <p:ph type="sldNum" sz="quarter" idx="12"/>
          </p:nvPr>
        </p:nvSpPr>
        <p:spPr/>
        <p:txBody>
          <a:bodyPr/>
          <a:lstStyle/>
          <a:p>
            <a:fld id="{1F295870-6E49-49B3-8DA7-68540E0A3415}" type="slidenum">
              <a:rPr lang="en-CA" smtClean="0"/>
              <a:pPr/>
              <a:t>3</a:t>
            </a:fld>
            <a:endParaRPr lang="en-CA"/>
          </a:p>
        </p:txBody>
      </p:sp>
      <p:sp>
        <p:nvSpPr>
          <p:cNvPr id="7" name="TextBox 6">
            <a:extLst>
              <a:ext uri="{FF2B5EF4-FFF2-40B4-BE49-F238E27FC236}">
                <a16:creationId xmlns:a16="http://schemas.microsoft.com/office/drawing/2014/main" id="{E54DA0C3-D218-8678-40B8-CD94CED35FA0}"/>
              </a:ext>
            </a:extLst>
          </p:cNvPr>
          <p:cNvSpPr txBox="1"/>
          <p:nvPr/>
        </p:nvSpPr>
        <p:spPr>
          <a:xfrm>
            <a:off x="207389" y="866760"/>
            <a:ext cx="10349453" cy="4524315"/>
          </a:xfrm>
          <a:prstGeom prst="rect">
            <a:avLst/>
          </a:prstGeom>
          <a:noFill/>
        </p:spPr>
        <p:txBody>
          <a:bodyPr wrap="square">
            <a:spAutoFit/>
          </a:bodyPr>
          <a:lstStyle/>
          <a:p>
            <a:r>
              <a:rPr lang="en-US" sz="3200" dirty="0">
                <a:solidFill>
                  <a:schemeClr val="bg1"/>
                </a:solidFill>
              </a:rPr>
              <a:t>RETScreen Expert is an Internationally accepted industry</a:t>
            </a:r>
          </a:p>
          <a:p>
            <a:r>
              <a:rPr lang="en-US" sz="3200" dirty="0">
                <a:solidFill>
                  <a:schemeClr val="bg1"/>
                </a:solidFill>
              </a:rPr>
              <a:t> standard for modelling the following:</a:t>
            </a:r>
          </a:p>
          <a:p>
            <a:endParaRPr lang="en-US" sz="3200" dirty="0">
              <a:solidFill>
                <a:schemeClr val="bg1"/>
              </a:solidFill>
            </a:endParaRPr>
          </a:p>
          <a:p>
            <a:pPr marL="571500" indent="-571500">
              <a:buFont typeface="Arial" panose="020B0604020202020204" pitchFamily="34" charset="0"/>
              <a:buChar char="•"/>
            </a:pPr>
            <a:r>
              <a:rPr lang="en-US" sz="3200" dirty="0">
                <a:solidFill>
                  <a:schemeClr val="bg1"/>
                </a:solidFill>
              </a:rPr>
              <a:t>Residential buildings</a:t>
            </a:r>
          </a:p>
          <a:p>
            <a:pPr marL="571500" indent="-571500">
              <a:buFont typeface="Arial" panose="020B0604020202020204" pitchFamily="34" charset="0"/>
              <a:buChar char="•"/>
            </a:pPr>
            <a:r>
              <a:rPr lang="en-US" sz="3200" dirty="0">
                <a:solidFill>
                  <a:schemeClr val="bg1"/>
                </a:solidFill>
              </a:rPr>
              <a:t>Industrial buildings</a:t>
            </a:r>
          </a:p>
          <a:p>
            <a:pPr marL="571500" indent="-571500">
              <a:buFont typeface="Arial" panose="020B0604020202020204" pitchFamily="34" charset="0"/>
              <a:buChar char="•"/>
            </a:pPr>
            <a:r>
              <a:rPr lang="en-US" sz="3200" dirty="0">
                <a:solidFill>
                  <a:schemeClr val="bg1"/>
                </a:solidFill>
              </a:rPr>
              <a:t>Commercial buildings</a:t>
            </a:r>
          </a:p>
          <a:p>
            <a:pPr marL="571500" indent="-571500">
              <a:buFont typeface="Arial" panose="020B0604020202020204" pitchFamily="34" charset="0"/>
              <a:buChar char="•"/>
            </a:pPr>
            <a:r>
              <a:rPr lang="en-US" sz="3200" dirty="0">
                <a:solidFill>
                  <a:schemeClr val="bg1"/>
                </a:solidFill>
              </a:rPr>
              <a:t>Solar generation projects</a:t>
            </a:r>
          </a:p>
          <a:p>
            <a:pPr marL="571500" indent="-571500">
              <a:buFont typeface="Arial" panose="020B0604020202020204" pitchFamily="34" charset="0"/>
              <a:buChar char="•"/>
            </a:pPr>
            <a:r>
              <a:rPr lang="en-US" sz="3200" dirty="0">
                <a:solidFill>
                  <a:schemeClr val="bg1"/>
                </a:solidFill>
              </a:rPr>
              <a:t>Wind generation projects</a:t>
            </a:r>
          </a:p>
          <a:p>
            <a:pPr marL="571500" indent="-571500">
              <a:buFont typeface="Arial" panose="020B0604020202020204" pitchFamily="34" charset="0"/>
              <a:buChar char="•"/>
            </a:pPr>
            <a:r>
              <a:rPr lang="en-US" sz="3200" dirty="0">
                <a:solidFill>
                  <a:schemeClr val="bg1"/>
                </a:solidFill>
              </a:rPr>
              <a:t>Agriculture projects</a:t>
            </a:r>
            <a:endParaRPr lang="en-US" sz="3200" dirty="0">
              <a:solidFill>
                <a:schemeClr val="bg1"/>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17753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4397-1DD0-5E72-8612-A44BF2C1D152}"/>
              </a:ext>
            </a:extLst>
          </p:cNvPr>
          <p:cNvSpPr>
            <a:spLocks noGrp="1"/>
          </p:cNvSpPr>
          <p:nvPr>
            <p:ph type="title"/>
          </p:nvPr>
        </p:nvSpPr>
        <p:spPr>
          <a:xfrm>
            <a:off x="198119" y="70872"/>
            <a:ext cx="6608033" cy="675204"/>
          </a:xfrm>
        </p:spPr>
        <p:txBody>
          <a:bodyPr/>
          <a:lstStyle/>
          <a:p>
            <a:pPr algn="l"/>
            <a:r>
              <a:rPr lang="en-US" sz="2000" dirty="0"/>
              <a:t>RETScreen 4 Start Screen (Older Unsupported Version of RETScreen)</a:t>
            </a:r>
          </a:p>
        </p:txBody>
      </p:sp>
      <p:pic>
        <p:nvPicPr>
          <p:cNvPr id="9" name="Content Placeholder 8">
            <a:extLst>
              <a:ext uri="{FF2B5EF4-FFF2-40B4-BE49-F238E27FC236}">
                <a16:creationId xmlns:a16="http://schemas.microsoft.com/office/drawing/2014/main" id="{4BA4A223-E05F-C71E-2A50-F5B07E730732}"/>
              </a:ext>
            </a:extLst>
          </p:cNvPr>
          <p:cNvPicPr>
            <a:picLocks noGrp="1" noChangeAspect="1"/>
          </p:cNvPicPr>
          <p:nvPr>
            <p:ph sz="half" idx="1"/>
          </p:nvPr>
        </p:nvPicPr>
        <p:blipFill>
          <a:blip r:embed="rId2"/>
          <a:stretch>
            <a:fillRect/>
          </a:stretch>
        </p:blipFill>
        <p:spPr>
          <a:xfrm>
            <a:off x="2125548" y="746076"/>
            <a:ext cx="7940904" cy="4616803"/>
          </a:xfrm>
        </p:spPr>
      </p:pic>
      <p:sp>
        <p:nvSpPr>
          <p:cNvPr id="5" name="Slide Number Placeholder 4">
            <a:extLst>
              <a:ext uri="{FF2B5EF4-FFF2-40B4-BE49-F238E27FC236}">
                <a16:creationId xmlns:a16="http://schemas.microsoft.com/office/drawing/2014/main" id="{56204FAB-AA25-3AAE-4A75-D9246DAA5111}"/>
              </a:ext>
            </a:extLst>
          </p:cNvPr>
          <p:cNvSpPr>
            <a:spLocks noGrp="1"/>
          </p:cNvSpPr>
          <p:nvPr>
            <p:ph type="sldNum" sz="quarter" idx="12"/>
          </p:nvPr>
        </p:nvSpPr>
        <p:spPr/>
        <p:txBody>
          <a:bodyPr/>
          <a:lstStyle/>
          <a:p>
            <a:fld id="{1F295870-6E49-49B3-8DA7-68540E0A3415}" type="slidenum">
              <a:rPr lang="en-CA" smtClean="0"/>
              <a:pPr/>
              <a:t>4</a:t>
            </a:fld>
            <a:endParaRPr lang="en-CA"/>
          </a:p>
        </p:txBody>
      </p:sp>
      <p:sp>
        <p:nvSpPr>
          <p:cNvPr id="3" name="TextBox 2">
            <a:extLst>
              <a:ext uri="{FF2B5EF4-FFF2-40B4-BE49-F238E27FC236}">
                <a16:creationId xmlns:a16="http://schemas.microsoft.com/office/drawing/2014/main" id="{1FA95F44-935F-EC41-73D4-5682066F97CB}"/>
              </a:ext>
            </a:extLst>
          </p:cNvPr>
          <p:cNvSpPr txBox="1"/>
          <p:nvPr/>
        </p:nvSpPr>
        <p:spPr>
          <a:xfrm>
            <a:off x="1032342" y="5586799"/>
            <a:ext cx="11159658" cy="1200329"/>
          </a:xfrm>
          <a:prstGeom prst="rect">
            <a:avLst/>
          </a:prstGeom>
          <a:noFill/>
        </p:spPr>
        <p:txBody>
          <a:bodyPr wrap="none" rtlCol="0">
            <a:spAutoFit/>
          </a:bodyPr>
          <a:lstStyle/>
          <a:p>
            <a:r>
              <a:rPr lang="en-US" dirty="0">
                <a:solidFill>
                  <a:schemeClr val="bg1"/>
                </a:solidFill>
              </a:rPr>
              <a:t>You have RETScreen 4, and the following slides will look at the functionality of the software. Since it is no longer </a:t>
            </a:r>
          </a:p>
          <a:p>
            <a:r>
              <a:rPr lang="en-US" dirty="0">
                <a:solidFill>
                  <a:schemeClr val="bg1"/>
                </a:solidFill>
              </a:rPr>
              <a:t>supported, using the free RETScreen Expert, or purchasing the Expert is recommended. The Free version has full </a:t>
            </a:r>
          </a:p>
          <a:p>
            <a:r>
              <a:rPr lang="en-US" dirty="0">
                <a:solidFill>
                  <a:schemeClr val="bg1"/>
                </a:solidFill>
              </a:rPr>
              <a:t>functionality, however the files cannot be saved. Screenshots of the calculations copied into a word document or</a:t>
            </a:r>
          </a:p>
          <a:p>
            <a:r>
              <a:rPr lang="en-US" dirty="0">
                <a:solidFill>
                  <a:schemeClr val="bg1"/>
                </a:solidFill>
              </a:rPr>
              <a:t>transcription of data from the free version to an Excel is recommended if the full version is not affordable.</a:t>
            </a:r>
          </a:p>
        </p:txBody>
      </p:sp>
    </p:spTree>
    <p:extLst>
      <p:ext uri="{BB962C8B-B14F-4D97-AF65-F5344CB8AC3E}">
        <p14:creationId xmlns:p14="http://schemas.microsoft.com/office/powerpoint/2010/main" val="42432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4397-1DD0-5E72-8612-A44BF2C1D152}"/>
              </a:ext>
            </a:extLst>
          </p:cNvPr>
          <p:cNvSpPr>
            <a:spLocks noGrp="1"/>
          </p:cNvSpPr>
          <p:nvPr>
            <p:ph type="title"/>
          </p:nvPr>
        </p:nvSpPr>
        <p:spPr/>
        <p:txBody>
          <a:bodyPr/>
          <a:lstStyle/>
          <a:p>
            <a:pPr algn="l"/>
            <a:r>
              <a:rPr lang="en-US" dirty="0"/>
              <a:t>RETScreen 4 Start Screen: Climate Data</a:t>
            </a:r>
          </a:p>
        </p:txBody>
      </p:sp>
      <p:sp>
        <p:nvSpPr>
          <p:cNvPr id="5" name="Slide Number Placeholder 4">
            <a:extLst>
              <a:ext uri="{FF2B5EF4-FFF2-40B4-BE49-F238E27FC236}">
                <a16:creationId xmlns:a16="http://schemas.microsoft.com/office/drawing/2014/main" id="{56204FAB-AA25-3AAE-4A75-D9246DAA5111}"/>
              </a:ext>
            </a:extLst>
          </p:cNvPr>
          <p:cNvSpPr>
            <a:spLocks noGrp="1"/>
          </p:cNvSpPr>
          <p:nvPr>
            <p:ph type="sldNum" sz="quarter" idx="12"/>
          </p:nvPr>
        </p:nvSpPr>
        <p:spPr/>
        <p:txBody>
          <a:bodyPr/>
          <a:lstStyle/>
          <a:p>
            <a:fld id="{1F295870-6E49-49B3-8DA7-68540E0A3415}" type="slidenum">
              <a:rPr lang="en-CA" smtClean="0"/>
              <a:pPr/>
              <a:t>5</a:t>
            </a:fld>
            <a:endParaRPr lang="en-CA" dirty="0"/>
          </a:p>
        </p:txBody>
      </p:sp>
      <p:pic>
        <p:nvPicPr>
          <p:cNvPr id="6" name="Content Placeholder 5">
            <a:extLst>
              <a:ext uri="{FF2B5EF4-FFF2-40B4-BE49-F238E27FC236}">
                <a16:creationId xmlns:a16="http://schemas.microsoft.com/office/drawing/2014/main" id="{D808ACFA-3503-E95A-E5F5-14CEA625D47D}"/>
              </a:ext>
            </a:extLst>
          </p:cNvPr>
          <p:cNvPicPr>
            <a:picLocks noGrp="1" noChangeAspect="1"/>
          </p:cNvPicPr>
          <p:nvPr>
            <p:ph sz="half" idx="1"/>
          </p:nvPr>
        </p:nvPicPr>
        <p:blipFill>
          <a:blip r:embed="rId2"/>
          <a:stretch>
            <a:fillRect/>
          </a:stretch>
        </p:blipFill>
        <p:spPr>
          <a:xfrm>
            <a:off x="1333500" y="1077249"/>
            <a:ext cx="8619634" cy="4703502"/>
          </a:xfrm>
        </p:spPr>
      </p:pic>
      <p:sp>
        <p:nvSpPr>
          <p:cNvPr id="3" name="TextBox 2">
            <a:extLst>
              <a:ext uri="{FF2B5EF4-FFF2-40B4-BE49-F238E27FC236}">
                <a16:creationId xmlns:a16="http://schemas.microsoft.com/office/drawing/2014/main" id="{A7212833-5F6A-7257-4E18-219893A31CBA}"/>
              </a:ext>
            </a:extLst>
          </p:cNvPr>
          <p:cNvSpPr txBox="1"/>
          <p:nvPr/>
        </p:nvSpPr>
        <p:spPr>
          <a:xfrm>
            <a:off x="1438559" y="6180863"/>
            <a:ext cx="8514575" cy="461665"/>
          </a:xfrm>
          <a:prstGeom prst="rect">
            <a:avLst/>
          </a:prstGeom>
          <a:noFill/>
        </p:spPr>
        <p:txBody>
          <a:bodyPr wrap="none" rtlCol="0">
            <a:spAutoFit/>
          </a:bodyPr>
          <a:lstStyle/>
          <a:p>
            <a:r>
              <a:rPr lang="en-US" sz="2400" dirty="0">
                <a:solidFill>
                  <a:schemeClr val="bg1"/>
                </a:solidFill>
              </a:rPr>
              <a:t>*Be sure to check the show data box to display the climate data</a:t>
            </a:r>
            <a:r>
              <a:rPr lang="en-US" dirty="0">
                <a:solidFill>
                  <a:schemeClr val="bg1"/>
                </a:solidFill>
              </a:rPr>
              <a:t>.</a:t>
            </a:r>
          </a:p>
        </p:txBody>
      </p:sp>
    </p:spTree>
    <p:extLst>
      <p:ext uri="{BB962C8B-B14F-4D97-AF65-F5344CB8AC3E}">
        <p14:creationId xmlns:p14="http://schemas.microsoft.com/office/powerpoint/2010/main" val="177073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02C7-D60E-A13E-92E1-AB3DBE3124BE}"/>
              </a:ext>
            </a:extLst>
          </p:cNvPr>
          <p:cNvSpPr>
            <a:spLocks noGrp="1"/>
          </p:cNvSpPr>
          <p:nvPr>
            <p:ph type="title"/>
          </p:nvPr>
        </p:nvSpPr>
        <p:spPr>
          <a:xfrm>
            <a:off x="198119" y="70872"/>
            <a:ext cx="6494911" cy="675204"/>
          </a:xfrm>
        </p:spPr>
        <p:txBody>
          <a:bodyPr/>
          <a:lstStyle/>
          <a:p>
            <a:pPr algn="l"/>
            <a:r>
              <a:rPr lang="en-US" dirty="0"/>
              <a:t>RETScreen Energy Model Fuels and Schedules</a:t>
            </a:r>
          </a:p>
        </p:txBody>
      </p:sp>
      <p:pic>
        <p:nvPicPr>
          <p:cNvPr id="7" name="Content Placeholder 6">
            <a:extLst>
              <a:ext uri="{FF2B5EF4-FFF2-40B4-BE49-F238E27FC236}">
                <a16:creationId xmlns:a16="http://schemas.microsoft.com/office/drawing/2014/main" id="{99CDF327-0F60-208C-CFED-646BDC0EF889}"/>
              </a:ext>
            </a:extLst>
          </p:cNvPr>
          <p:cNvPicPr>
            <a:picLocks noGrp="1" noChangeAspect="1"/>
          </p:cNvPicPr>
          <p:nvPr>
            <p:ph sz="half" idx="1"/>
          </p:nvPr>
        </p:nvPicPr>
        <p:blipFill>
          <a:blip r:embed="rId2"/>
          <a:stretch>
            <a:fillRect/>
          </a:stretch>
        </p:blipFill>
        <p:spPr>
          <a:xfrm>
            <a:off x="28238" y="985598"/>
            <a:ext cx="12120243" cy="1408810"/>
          </a:xfrm>
        </p:spPr>
      </p:pic>
      <p:sp>
        <p:nvSpPr>
          <p:cNvPr id="5" name="Slide Number Placeholder 4">
            <a:extLst>
              <a:ext uri="{FF2B5EF4-FFF2-40B4-BE49-F238E27FC236}">
                <a16:creationId xmlns:a16="http://schemas.microsoft.com/office/drawing/2014/main" id="{555C78B9-32D1-9679-D382-BD5169FD74FE}"/>
              </a:ext>
            </a:extLst>
          </p:cNvPr>
          <p:cNvSpPr>
            <a:spLocks noGrp="1"/>
          </p:cNvSpPr>
          <p:nvPr>
            <p:ph type="sldNum" sz="quarter" idx="12"/>
          </p:nvPr>
        </p:nvSpPr>
        <p:spPr/>
        <p:txBody>
          <a:bodyPr/>
          <a:lstStyle/>
          <a:p>
            <a:fld id="{1F295870-6E49-49B3-8DA7-68540E0A3415}" type="slidenum">
              <a:rPr lang="en-CA" smtClean="0"/>
              <a:pPr/>
              <a:t>6</a:t>
            </a:fld>
            <a:endParaRPr lang="en-CA"/>
          </a:p>
        </p:txBody>
      </p:sp>
      <p:sp>
        <p:nvSpPr>
          <p:cNvPr id="8" name="TextBox 7">
            <a:extLst>
              <a:ext uri="{FF2B5EF4-FFF2-40B4-BE49-F238E27FC236}">
                <a16:creationId xmlns:a16="http://schemas.microsoft.com/office/drawing/2014/main" id="{BE04A3ED-DEA0-3F32-9300-8B0E2B1AAB5E}"/>
              </a:ext>
            </a:extLst>
          </p:cNvPr>
          <p:cNvSpPr txBox="1"/>
          <p:nvPr/>
        </p:nvSpPr>
        <p:spPr>
          <a:xfrm>
            <a:off x="-18740" y="3021688"/>
            <a:ext cx="12306189" cy="3108543"/>
          </a:xfrm>
          <a:prstGeom prst="rect">
            <a:avLst/>
          </a:prstGeom>
          <a:noFill/>
        </p:spPr>
        <p:txBody>
          <a:bodyPr wrap="none" rtlCol="0">
            <a:spAutoFit/>
          </a:bodyPr>
          <a:lstStyle/>
          <a:p>
            <a:pPr marL="342900" indent="-342900">
              <a:buFont typeface="Arial" panose="020B0604020202020204" pitchFamily="34" charset="0"/>
              <a:buChar char="•"/>
            </a:pPr>
            <a:r>
              <a:rPr lang="en-US" sz="2800" dirty="0">
                <a:solidFill>
                  <a:schemeClr val="bg1"/>
                </a:solidFill>
              </a:rPr>
              <a:t>Various fuels are embedded in the drop-down menu under the Fuels and</a:t>
            </a:r>
          </a:p>
          <a:p>
            <a:pPr marL="342900" indent="-342900">
              <a:buFont typeface="Arial" panose="020B0604020202020204" pitchFamily="34" charset="0"/>
              <a:buChar char="•"/>
            </a:pPr>
            <a:r>
              <a:rPr lang="en-US" sz="2800" dirty="0">
                <a:solidFill>
                  <a:schemeClr val="bg1"/>
                </a:solidFill>
              </a:rPr>
              <a:t> Schedules section of the RETScreen Energy Model tab. </a:t>
            </a:r>
          </a:p>
          <a:p>
            <a:pPr marL="342900" indent="-342900">
              <a:buFont typeface="Arial" panose="020B0604020202020204" pitchFamily="34" charset="0"/>
              <a:buChar char="•"/>
            </a:pPr>
            <a:r>
              <a:rPr lang="en-US" sz="2800" dirty="0">
                <a:solidFill>
                  <a:schemeClr val="bg1"/>
                </a:solidFill>
              </a:rPr>
              <a:t>Select the fuel (s) that is applicable to the building’s consumption.</a:t>
            </a:r>
          </a:p>
          <a:p>
            <a:pPr marL="342900" indent="-342900">
              <a:buFont typeface="Arial" panose="020B0604020202020204" pitchFamily="34" charset="0"/>
              <a:buChar char="•"/>
            </a:pPr>
            <a:r>
              <a:rPr lang="en-US" sz="2800" dirty="0">
                <a:solidFill>
                  <a:schemeClr val="bg1"/>
                </a:solidFill>
              </a:rPr>
              <a:t>Which website do you use to determine current fuel prices for gasoline, diesel,</a:t>
            </a:r>
          </a:p>
          <a:p>
            <a:pPr marL="342900" indent="-342900">
              <a:buFont typeface="Arial" panose="020B0604020202020204" pitchFamily="34" charset="0"/>
              <a:buChar char="•"/>
            </a:pPr>
            <a:r>
              <a:rPr lang="en-US" sz="2800" dirty="0">
                <a:solidFill>
                  <a:schemeClr val="bg1"/>
                </a:solidFill>
              </a:rPr>
              <a:t>kerosene and liquid petroleum gas (LPG)? </a:t>
            </a:r>
          </a:p>
          <a:p>
            <a:pPr marL="342900" indent="-342900">
              <a:buFont typeface="Arial" panose="020B0604020202020204" pitchFamily="34" charset="0"/>
              <a:buChar char="•"/>
            </a:pPr>
            <a:r>
              <a:rPr lang="en-US" sz="2800" dirty="0">
                <a:solidFill>
                  <a:schemeClr val="bg1"/>
                </a:solidFill>
              </a:rPr>
              <a:t>Prices fluctuate, so check the latest price and update the cost when creating</a:t>
            </a:r>
          </a:p>
          <a:p>
            <a:pPr marL="342900" indent="-342900">
              <a:buFont typeface="Arial" panose="020B0604020202020204" pitchFamily="34" charset="0"/>
              <a:buChar char="•"/>
            </a:pPr>
            <a:r>
              <a:rPr lang="en-US" sz="2800" dirty="0">
                <a:solidFill>
                  <a:schemeClr val="bg1"/>
                </a:solidFill>
              </a:rPr>
              <a:t>a new file!</a:t>
            </a:r>
          </a:p>
        </p:txBody>
      </p:sp>
    </p:spTree>
    <p:extLst>
      <p:ext uri="{BB962C8B-B14F-4D97-AF65-F5344CB8AC3E}">
        <p14:creationId xmlns:p14="http://schemas.microsoft.com/office/powerpoint/2010/main" val="399997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E028-10C5-F806-307E-6493B7C7D2B1}"/>
              </a:ext>
            </a:extLst>
          </p:cNvPr>
          <p:cNvSpPr>
            <a:spLocks noGrp="1"/>
          </p:cNvSpPr>
          <p:nvPr>
            <p:ph type="title"/>
          </p:nvPr>
        </p:nvSpPr>
        <p:spPr>
          <a:xfrm>
            <a:off x="0" y="89725"/>
            <a:ext cx="5516880" cy="675204"/>
          </a:xfrm>
        </p:spPr>
        <p:txBody>
          <a:bodyPr/>
          <a:lstStyle/>
          <a:p>
            <a:pPr algn="l"/>
            <a:r>
              <a:rPr lang="en-US" dirty="0"/>
              <a:t>RETScreen: Setting a Schedule</a:t>
            </a:r>
          </a:p>
        </p:txBody>
      </p:sp>
      <p:pic>
        <p:nvPicPr>
          <p:cNvPr id="7" name="Content Placeholder 6">
            <a:extLst>
              <a:ext uri="{FF2B5EF4-FFF2-40B4-BE49-F238E27FC236}">
                <a16:creationId xmlns:a16="http://schemas.microsoft.com/office/drawing/2014/main" id="{62F553CD-8BDB-F705-1734-FB1419A15171}"/>
              </a:ext>
            </a:extLst>
          </p:cNvPr>
          <p:cNvPicPr>
            <a:picLocks noGrp="1" noChangeAspect="1"/>
          </p:cNvPicPr>
          <p:nvPr>
            <p:ph sz="half" idx="1"/>
          </p:nvPr>
        </p:nvPicPr>
        <p:blipFill>
          <a:blip r:embed="rId2"/>
          <a:stretch>
            <a:fillRect/>
          </a:stretch>
        </p:blipFill>
        <p:spPr>
          <a:xfrm>
            <a:off x="1214438" y="880047"/>
            <a:ext cx="8310562" cy="3536409"/>
          </a:xfrm>
        </p:spPr>
      </p:pic>
      <p:sp>
        <p:nvSpPr>
          <p:cNvPr id="5" name="Slide Number Placeholder 4">
            <a:extLst>
              <a:ext uri="{FF2B5EF4-FFF2-40B4-BE49-F238E27FC236}">
                <a16:creationId xmlns:a16="http://schemas.microsoft.com/office/drawing/2014/main" id="{3E819C11-8461-808B-92DC-6A6DDE6CF7A6}"/>
              </a:ext>
            </a:extLst>
          </p:cNvPr>
          <p:cNvSpPr>
            <a:spLocks noGrp="1"/>
          </p:cNvSpPr>
          <p:nvPr>
            <p:ph type="sldNum" sz="quarter" idx="12"/>
          </p:nvPr>
        </p:nvSpPr>
        <p:spPr/>
        <p:txBody>
          <a:bodyPr/>
          <a:lstStyle/>
          <a:p>
            <a:fld id="{1F295870-6E49-49B3-8DA7-68540E0A3415}" type="slidenum">
              <a:rPr lang="en-CA" smtClean="0"/>
              <a:pPr/>
              <a:t>7</a:t>
            </a:fld>
            <a:endParaRPr lang="en-CA"/>
          </a:p>
        </p:txBody>
      </p:sp>
      <p:sp>
        <p:nvSpPr>
          <p:cNvPr id="8" name="TextBox 7">
            <a:extLst>
              <a:ext uri="{FF2B5EF4-FFF2-40B4-BE49-F238E27FC236}">
                <a16:creationId xmlns:a16="http://schemas.microsoft.com/office/drawing/2014/main" id="{B88277C5-5549-7BC9-DF55-A2070F71D139}"/>
              </a:ext>
            </a:extLst>
          </p:cNvPr>
          <p:cNvSpPr txBox="1"/>
          <p:nvPr/>
        </p:nvSpPr>
        <p:spPr>
          <a:xfrm>
            <a:off x="102692" y="4666269"/>
            <a:ext cx="11986615"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chemeClr val="bg1"/>
                </a:solidFill>
              </a:rPr>
              <a:t>Schedule 1 is a baseline considering 24-hour/day occupation and setpoint temperature.</a:t>
            </a:r>
          </a:p>
          <a:p>
            <a:pPr marL="342900" indent="-342900">
              <a:buFont typeface="Arial" panose="020B0604020202020204" pitchFamily="34" charset="0"/>
              <a:buChar char="•"/>
            </a:pPr>
            <a:r>
              <a:rPr lang="en-US" sz="2400" dirty="0">
                <a:solidFill>
                  <a:schemeClr val="bg1"/>
                </a:solidFill>
              </a:rPr>
              <a:t>Schedule 2 may be modelled to fit the building’s unique occupation.</a:t>
            </a:r>
          </a:p>
          <a:p>
            <a:pPr marL="342900" indent="-342900">
              <a:buFont typeface="Arial" panose="020B0604020202020204" pitchFamily="34" charset="0"/>
              <a:buChar char="•"/>
            </a:pPr>
            <a:r>
              <a:rPr lang="en-US" sz="2400" dirty="0">
                <a:solidFill>
                  <a:schemeClr val="bg1"/>
                </a:solidFill>
              </a:rPr>
              <a:t>Space heating and cooling temperature are set to the preference of building occupants.</a:t>
            </a:r>
          </a:p>
          <a:p>
            <a:pPr marL="342900" indent="-342900">
              <a:buFont typeface="Arial" panose="020B0604020202020204" pitchFamily="34" charset="0"/>
              <a:buChar char="•"/>
            </a:pPr>
            <a:r>
              <a:rPr lang="en-US" sz="2400" dirty="0">
                <a:solidFill>
                  <a:schemeClr val="bg1"/>
                </a:solidFill>
              </a:rPr>
              <a:t>Unoccupied setting reflects the temperature rise or fall below the preferred setpoint</a:t>
            </a:r>
          </a:p>
          <a:p>
            <a:r>
              <a:rPr lang="en-US" sz="2400" dirty="0">
                <a:solidFill>
                  <a:schemeClr val="bg1"/>
                </a:solidFill>
              </a:rPr>
              <a:t>    that is acceptable during unoccupied building hours</a:t>
            </a:r>
            <a:r>
              <a:rPr lang="en-US" sz="2000" dirty="0">
                <a:solidFill>
                  <a:schemeClr val="bg1"/>
                </a:solidFill>
              </a:rPr>
              <a:t>.</a:t>
            </a:r>
          </a:p>
        </p:txBody>
      </p:sp>
    </p:spTree>
    <p:extLst>
      <p:ext uri="{BB962C8B-B14F-4D97-AF65-F5344CB8AC3E}">
        <p14:creationId xmlns:p14="http://schemas.microsoft.com/office/powerpoint/2010/main" val="56108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03BF-C763-4710-A643-19693B77CCC2}"/>
              </a:ext>
            </a:extLst>
          </p:cNvPr>
          <p:cNvSpPr>
            <a:spLocks noGrp="1"/>
          </p:cNvSpPr>
          <p:nvPr>
            <p:ph type="title"/>
          </p:nvPr>
        </p:nvSpPr>
        <p:spPr>
          <a:xfrm>
            <a:off x="75415" y="277778"/>
            <a:ext cx="4734909" cy="675204"/>
          </a:xfrm>
        </p:spPr>
        <p:txBody>
          <a:bodyPr/>
          <a:lstStyle/>
          <a:p>
            <a:pPr algn="l"/>
            <a:r>
              <a:rPr lang="en-US" dirty="0"/>
              <a:t>RETScreen Building North</a:t>
            </a:r>
            <a:br>
              <a:rPr lang="en-US" dirty="0"/>
            </a:br>
            <a:endParaRPr lang="en-US" dirty="0"/>
          </a:p>
        </p:txBody>
      </p:sp>
      <p:pic>
        <p:nvPicPr>
          <p:cNvPr id="6" name="Content Placeholder 5">
            <a:extLst>
              <a:ext uri="{FF2B5EF4-FFF2-40B4-BE49-F238E27FC236}">
                <a16:creationId xmlns:a16="http://schemas.microsoft.com/office/drawing/2014/main" id="{2862B527-A09A-5D18-F67A-4C771B88B418}"/>
              </a:ext>
            </a:extLst>
          </p:cNvPr>
          <p:cNvPicPr>
            <a:picLocks noGrp="1" noChangeAspect="1"/>
          </p:cNvPicPr>
          <p:nvPr>
            <p:ph sz="half" idx="1"/>
          </p:nvPr>
        </p:nvPicPr>
        <p:blipFill>
          <a:blip r:embed="rId2"/>
          <a:stretch>
            <a:fillRect/>
          </a:stretch>
        </p:blipFill>
        <p:spPr>
          <a:xfrm>
            <a:off x="6314459" y="0"/>
            <a:ext cx="5936369" cy="6858000"/>
          </a:xfrm>
        </p:spPr>
      </p:pic>
      <p:sp>
        <p:nvSpPr>
          <p:cNvPr id="4" name="Slide Number Placeholder 3">
            <a:extLst>
              <a:ext uri="{FF2B5EF4-FFF2-40B4-BE49-F238E27FC236}">
                <a16:creationId xmlns:a16="http://schemas.microsoft.com/office/drawing/2014/main" id="{79230943-3A9A-5863-AA0A-02D6D5E29E91}"/>
              </a:ext>
            </a:extLst>
          </p:cNvPr>
          <p:cNvSpPr>
            <a:spLocks noGrp="1"/>
          </p:cNvSpPr>
          <p:nvPr>
            <p:ph type="sldNum" sz="quarter" idx="12"/>
          </p:nvPr>
        </p:nvSpPr>
        <p:spPr/>
        <p:txBody>
          <a:bodyPr/>
          <a:lstStyle/>
          <a:p>
            <a:fld id="{1F295870-6E49-49B3-8DA7-68540E0A3415}" type="slidenum">
              <a:rPr lang="en-CA" smtClean="0"/>
              <a:pPr/>
              <a:t>8</a:t>
            </a:fld>
            <a:endParaRPr lang="en-CA"/>
          </a:p>
        </p:txBody>
      </p:sp>
      <p:sp>
        <p:nvSpPr>
          <p:cNvPr id="7" name="TextBox 6">
            <a:extLst>
              <a:ext uri="{FF2B5EF4-FFF2-40B4-BE49-F238E27FC236}">
                <a16:creationId xmlns:a16="http://schemas.microsoft.com/office/drawing/2014/main" id="{EADEB405-1374-B5CB-C218-E5A7E373B226}"/>
              </a:ext>
            </a:extLst>
          </p:cNvPr>
          <p:cNvSpPr txBox="1"/>
          <p:nvPr/>
        </p:nvSpPr>
        <p:spPr>
          <a:xfrm>
            <a:off x="75415" y="615380"/>
            <a:ext cx="5469959" cy="6494085"/>
          </a:xfrm>
          <a:prstGeom prst="rect">
            <a:avLst/>
          </a:prstGeom>
          <a:noFill/>
        </p:spPr>
        <p:txBody>
          <a:bodyPr wrap="none" rtlCol="0">
            <a:spAutoFit/>
          </a:bodyPr>
          <a:lstStyle/>
          <a:p>
            <a:r>
              <a:rPr lang="en-US" sz="3200" dirty="0">
                <a:solidFill>
                  <a:schemeClr val="bg1"/>
                </a:solidFill>
              </a:rPr>
              <a:t>A building that is oriented 10 </a:t>
            </a:r>
          </a:p>
          <a:p>
            <a:r>
              <a:rPr lang="en-US" sz="3200" dirty="0">
                <a:solidFill>
                  <a:schemeClr val="bg1"/>
                </a:solidFill>
              </a:rPr>
              <a:t>degrees northeast is entered</a:t>
            </a:r>
          </a:p>
          <a:p>
            <a:r>
              <a:rPr lang="en-US" sz="3200" dirty="0">
                <a:solidFill>
                  <a:schemeClr val="bg1"/>
                </a:solidFill>
              </a:rPr>
              <a:t>as + 10 degrees North in</a:t>
            </a:r>
          </a:p>
          <a:p>
            <a:r>
              <a:rPr lang="en-US" sz="3200" dirty="0">
                <a:solidFill>
                  <a:schemeClr val="bg1"/>
                </a:solidFill>
              </a:rPr>
              <a:t>RETScreen.</a:t>
            </a:r>
          </a:p>
          <a:p>
            <a:endParaRPr lang="en-US" sz="3200" dirty="0">
              <a:solidFill>
                <a:schemeClr val="bg1"/>
              </a:solidFill>
            </a:endParaRPr>
          </a:p>
          <a:p>
            <a:r>
              <a:rPr lang="en-US" sz="3200" dirty="0">
                <a:solidFill>
                  <a:schemeClr val="bg1"/>
                </a:solidFill>
              </a:rPr>
              <a:t>A building that is oriented 10 </a:t>
            </a:r>
          </a:p>
          <a:p>
            <a:r>
              <a:rPr lang="en-US" sz="3200" dirty="0">
                <a:solidFill>
                  <a:schemeClr val="bg1"/>
                </a:solidFill>
              </a:rPr>
              <a:t>degrees northwest is entered</a:t>
            </a:r>
          </a:p>
          <a:p>
            <a:r>
              <a:rPr lang="en-US" sz="3200" dirty="0">
                <a:solidFill>
                  <a:schemeClr val="bg1"/>
                </a:solidFill>
              </a:rPr>
              <a:t>as -10 degrees North in </a:t>
            </a:r>
          </a:p>
          <a:p>
            <a:r>
              <a:rPr lang="en-US" sz="3200" dirty="0">
                <a:solidFill>
                  <a:schemeClr val="bg1"/>
                </a:solidFill>
              </a:rPr>
              <a:t>RETScreen.</a:t>
            </a:r>
          </a:p>
          <a:p>
            <a:r>
              <a:rPr lang="en-US" sz="3200" dirty="0">
                <a:solidFill>
                  <a:schemeClr val="bg1"/>
                </a:solidFill>
              </a:rPr>
              <a:t>Building orientation is used for</a:t>
            </a:r>
          </a:p>
          <a:p>
            <a:r>
              <a:rPr lang="en-US" sz="3200" dirty="0">
                <a:solidFill>
                  <a:schemeClr val="bg1"/>
                </a:solidFill>
              </a:rPr>
              <a:t>solar gain and thermal loss </a:t>
            </a:r>
          </a:p>
          <a:p>
            <a:r>
              <a:rPr lang="en-US" sz="3200" dirty="0">
                <a:solidFill>
                  <a:schemeClr val="bg1"/>
                </a:solidFill>
              </a:rPr>
              <a:t>calculations.</a:t>
            </a:r>
          </a:p>
          <a:p>
            <a:endParaRPr lang="en-US" sz="3200" dirty="0">
              <a:solidFill>
                <a:schemeClr val="bg1"/>
              </a:solidFill>
            </a:endParaRPr>
          </a:p>
        </p:txBody>
      </p:sp>
    </p:spTree>
    <p:extLst>
      <p:ext uri="{BB962C8B-B14F-4D97-AF65-F5344CB8AC3E}">
        <p14:creationId xmlns:p14="http://schemas.microsoft.com/office/powerpoint/2010/main" val="346326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1AEB-1735-4FB5-7296-3F3CCF2C1A66}"/>
              </a:ext>
            </a:extLst>
          </p:cNvPr>
          <p:cNvSpPr>
            <a:spLocks noGrp="1"/>
          </p:cNvSpPr>
          <p:nvPr>
            <p:ph type="title"/>
          </p:nvPr>
        </p:nvSpPr>
        <p:spPr/>
        <p:txBody>
          <a:bodyPr/>
          <a:lstStyle/>
          <a:p>
            <a:pPr algn="l"/>
            <a:r>
              <a:rPr lang="en-US" dirty="0"/>
              <a:t>RETScreen 4 Facility Characteristics</a:t>
            </a:r>
          </a:p>
        </p:txBody>
      </p:sp>
      <p:pic>
        <p:nvPicPr>
          <p:cNvPr id="7" name="Content Placeholder 6">
            <a:extLst>
              <a:ext uri="{FF2B5EF4-FFF2-40B4-BE49-F238E27FC236}">
                <a16:creationId xmlns:a16="http://schemas.microsoft.com/office/drawing/2014/main" id="{757D43ED-EE52-1447-E078-0CFC47285DB1}"/>
              </a:ext>
            </a:extLst>
          </p:cNvPr>
          <p:cNvPicPr>
            <a:picLocks noGrp="1" noChangeAspect="1"/>
          </p:cNvPicPr>
          <p:nvPr>
            <p:ph sz="half" idx="1"/>
          </p:nvPr>
        </p:nvPicPr>
        <p:blipFill>
          <a:blip r:embed="rId2"/>
          <a:stretch>
            <a:fillRect/>
          </a:stretch>
        </p:blipFill>
        <p:spPr>
          <a:xfrm>
            <a:off x="570230" y="870397"/>
            <a:ext cx="11051540" cy="3772944"/>
          </a:xfrm>
        </p:spPr>
      </p:pic>
      <p:sp>
        <p:nvSpPr>
          <p:cNvPr id="5" name="Slide Number Placeholder 4">
            <a:extLst>
              <a:ext uri="{FF2B5EF4-FFF2-40B4-BE49-F238E27FC236}">
                <a16:creationId xmlns:a16="http://schemas.microsoft.com/office/drawing/2014/main" id="{2CA51B17-9B5E-BD98-B6D9-B2B0A23B914F}"/>
              </a:ext>
            </a:extLst>
          </p:cNvPr>
          <p:cNvSpPr>
            <a:spLocks noGrp="1"/>
          </p:cNvSpPr>
          <p:nvPr>
            <p:ph type="sldNum" sz="quarter" idx="12"/>
          </p:nvPr>
        </p:nvSpPr>
        <p:spPr/>
        <p:txBody>
          <a:bodyPr/>
          <a:lstStyle/>
          <a:p>
            <a:fld id="{1F295870-6E49-49B3-8DA7-68540E0A3415}" type="slidenum">
              <a:rPr lang="en-CA" smtClean="0"/>
              <a:pPr/>
              <a:t>9</a:t>
            </a:fld>
            <a:endParaRPr lang="en-CA"/>
          </a:p>
        </p:txBody>
      </p:sp>
      <p:sp>
        <p:nvSpPr>
          <p:cNvPr id="8" name="TextBox 7">
            <a:extLst>
              <a:ext uri="{FF2B5EF4-FFF2-40B4-BE49-F238E27FC236}">
                <a16:creationId xmlns:a16="http://schemas.microsoft.com/office/drawing/2014/main" id="{227F7FD3-9029-FE90-F9F8-B467E3A758B4}"/>
              </a:ext>
            </a:extLst>
          </p:cNvPr>
          <p:cNvSpPr txBox="1"/>
          <p:nvPr/>
        </p:nvSpPr>
        <p:spPr>
          <a:xfrm>
            <a:off x="1195287" y="4540359"/>
            <a:ext cx="4844083" cy="2677656"/>
          </a:xfrm>
          <a:prstGeom prst="rect">
            <a:avLst/>
          </a:prstGeom>
          <a:noFill/>
        </p:spPr>
        <p:txBody>
          <a:bodyPr wrap="none" rtlCol="0">
            <a:spAutoFit/>
          </a:bodyPr>
          <a:lstStyle/>
          <a:p>
            <a:r>
              <a:rPr lang="en-US" sz="2800" dirty="0">
                <a:solidFill>
                  <a:schemeClr val="bg1"/>
                </a:solidFill>
              </a:rPr>
              <a:t>Facility Characteristics include:</a:t>
            </a:r>
          </a:p>
          <a:p>
            <a:pPr marL="457200" indent="-457200">
              <a:buFont typeface="Arial" panose="020B0604020202020204" pitchFamily="34" charset="0"/>
              <a:buChar char="•"/>
            </a:pPr>
            <a:r>
              <a:rPr lang="en-US" sz="2800" dirty="0">
                <a:solidFill>
                  <a:schemeClr val="bg1"/>
                </a:solidFill>
              </a:rPr>
              <a:t>Heating Systems</a:t>
            </a:r>
          </a:p>
          <a:p>
            <a:pPr marL="457200" indent="-457200">
              <a:buFont typeface="Arial" panose="020B0604020202020204" pitchFamily="34" charset="0"/>
              <a:buChar char="•"/>
            </a:pPr>
            <a:r>
              <a:rPr lang="en-US" sz="2800" dirty="0">
                <a:solidFill>
                  <a:schemeClr val="bg1"/>
                </a:solidFill>
              </a:rPr>
              <a:t>Cooling Systems</a:t>
            </a:r>
          </a:p>
          <a:p>
            <a:pPr marL="457200" indent="-457200">
              <a:buFont typeface="Arial" panose="020B0604020202020204" pitchFamily="34" charset="0"/>
              <a:buChar char="•"/>
            </a:pPr>
            <a:r>
              <a:rPr lang="en-US" sz="2800" dirty="0">
                <a:solidFill>
                  <a:schemeClr val="bg1"/>
                </a:solidFill>
              </a:rPr>
              <a:t>Building Envelope</a:t>
            </a:r>
          </a:p>
          <a:p>
            <a:pPr marL="457200" indent="-457200">
              <a:buFont typeface="Arial" panose="020B0604020202020204" pitchFamily="34" charset="0"/>
              <a:buChar char="•"/>
            </a:pPr>
            <a:r>
              <a:rPr lang="en-US" sz="2800" dirty="0">
                <a:solidFill>
                  <a:schemeClr val="bg1"/>
                </a:solidFill>
              </a:rPr>
              <a:t>Ventilation</a:t>
            </a:r>
          </a:p>
          <a:p>
            <a:pPr marL="457200" indent="-457200">
              <a:buFont typeface="Arial" panose="020B0604020202020204" pitchFamily="34" charset="0"/>
              <a:buChar char="•"/>
            </a:pPr>
            <a:endParaRPr lang="en-US" sz="2800" dirty="0">
              <a:solidFill>
                <a:schemeClr val="bg1"/>
              </a:solidFill>
            </a:endParaRPr>
          </a:p>
        </p:txBody>
      </p:sp>
      <p:sp>
        <p:nvSpPr>
          <p:cNvPr id="9" name="TextBox 8">
            <a:extLst>
              <a:ext uri="{FF2B5EF4-FFF2-40B4-BE49-F238E27FC236}">
                <a16:creationId xmlns:a16="http://schemas.microsoft.com/office/drawing/2014/main" id="{30176E0C-BAFE-9BD8-77C3-ACA8761D4019}"/>
              </a:ext>
            </a:extLst>
          </p:cNvPr>
          <p:cNvSpPr txBox="1"/>
          <p:nvPr/>
        </p:nvSpPr>
        <p:spPr>
          <a:xfrm>
            <a:off x="6822735" y="4941162"/>
            <a:ext cx="3759042" cy="2092881"/>
          </a:xfrm>
          <a:prstGeom prst="rect">
            <a:avLst/>
          </a:prstGeom>
          <a:noFill/>
        </p:spPr>
        <p:txBody>
          <a:bodyPr wrap="none" rtlCol="0">
            <a:spAutoFit/>
          </a:bodyPr>
          <a:lstStyle/>
          <a:p>
            <a:pPr marL="457200" indent="-457200">
              <a:buFont typeface="Arial" panose="020B0604020202020204" pitchFamily="34" charset="0"/>
              <a:buChar char="•"/>
            </a:pPr>
            <a:r>
              <a:rPr lang="en-US" sz="2800" dirty="0">
                <a:solidFill>
                  <a:schemeClr val="bg1"/>
                </a:solidFill>
              </a:rPr>
              <a:t>Lights</a:t>
            </a:r>
          </a:p>
          <a:p>
            <a:pPr marL="457200" indent="-457200">
              <a:buFont typeface="Arial" panose="020B0604020202020204" pitchFamily="34" charset="0"/>
              <a:buChar char="•"/>
            </a:pPr>
            <a:r>
              <a:rPr lang="en-US" sz="2800" dirty="0">
                <a:solidFill>
                  <a:schemeClr val="bg1"/>
                </a:solidFill>
              </a:rPr>
              <a:t>Electrical Equipment</a:t>
            </a:r>
          </a:p>
          <a:p>
            <a:pPr marL="457200" indent="-457200">
              <a:buFont typeface="Arial" panose="020B0604020202020204" pitchFamily="34" charset="0"/>
              <a:buChar char="•"/>
            </a:pPr>
            <a:r>
              <a:rPr lang="en-US" sz="2800" dirty="0">
                <a:solidFill>
                  <a:schemeClr val="bg1"/>
                </a:solidFill>
              </a:rPr>
              <a:t>Hot Water</a:t>
            </a:r>
          </a:p>
          <a:p>
            <a:pPr marL="457200" indent="-457200">
              <a:buFont typeface="Arial" panose="020B0604020202020204" pitchFamily="34" charset="0"/>
              <a:buChar char="•"/>
            </a:pPr>
            <a:r>
              <a:rPr lang="en-US" sz="2800" dirty="0">
                <a:solidFill>
                  <a:schemeClr val="bg1"/>
                </a:solidFill>
              </a:rPr>
              <a:t>Heat Recovery</a:t>
            </a:r>
          </a:p>
          <a:p>
            <a:endParaRPr lang="en-US" dirty="0"/>
          </a:p>
        </p:txBody>
      </p:sp>
    </p:spTree>
    <p:extLst>
      <p:ext uri="{BB962C8B-B14F-4D97-AF65-F5344CB8AC3E}">
        <p14:creationId xmlns:p14="http://schemas.microsoft.com/office/powerpoint/2010/main" val="2472509705"/>
      </p:ext>
    </p:extLst>
  </p:cSld>
  <p:clrMapOvr>
    <a:masterClrMapping/>
  </p:clrMapOvr>
</p:sld>
</file>

<file path=ppt/theme/theme1.xml><?xml version="1.0" encoding="utf-8"?>
<a:theme xmlns:a="http://schemas.openxmlformats.org/drawingml/2006/main" name="1_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7638</TotalTime>
  <Words>1119</Words>
  <Application>Microsoft Office PowerPoint</Application>
  <PresentationFormat>Widescreen</PresentationFormat>
  <Paragraphs>180</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Franklin Gothic Book</vt:lpstr>
      <vt:lpstr>Franklin Gothic Medium</vt:lpstr>
      <vt:lpstr>1_IDB Belize Minimal Presentation - Design_ TEMPLATE</vt:lpstr>
      <vt:lpstr>PowerPoint Presentation</vt:lpstr>
      <vt:lpstr>Energy Efficiency Recommendations</vt:lpstr>
      <vt:lpstr>Energy Efficiency Monitoring and Verification Model</vt:lpstr>
      <vt:lpstr>RETScreen 4 Start Screen (Older Unsupported Version of RETScreen)</vt:lpstr>
      <vt:lpstr>RETScreen 4 Start Screen: Climate Data</vt:lpstr>
      <vt:lpstr>RETScreen Energy Model Fuels and Schedules</vt:lpstr>
      <vt:lpstr>RETScreen: Setting a Schedule</vt:lpstr>
      <vt:lpstr>RETScreen Building North </vt:lpstr>
      <vt:lpstr>RETScreen 4 Facility Characteristics</vt:lpstr>
      <vt:lpstr>RETScreen 4 Heating System</vt:lpstr>
      <vt:lpstr>RETScreen 4 Cooling System</vt:lpstr>
      <vt:lpstr>Simple Payback Cost Savings</vt:lpstr>
      <vt:lpstr>Energy Upgrades Estimated Payback</vt:lpstr>
      <vt:lpstr>RETScreen Building Components </vt:lpstr>
      <vt:lpstr>RETScreen Summer Shading Factors</vt:lpstr>
      <vt:lpstr>RETScreen Summer Shading Factors</vt:lpstr>
      <vt:lpstr>RETScreen Tools Tab: Calculate RSI </vt:lpstr>
      <vt:lpstr>R-Value (R) and R-value Système International (RSI)</vt:lpstr>
      <vt:lpstr>U value and RSI Relationship</vt:lpstr>
      <vt:lpstr>RETScreen Expert</vt:lpstr>
      <vt:lpstr>Example Test Questions</vt:lpstr>
      <vt:lpstr>Example Individual Project</vt:lpstr>
      <vt:lpstr>Example Group Project</vt:lpstr>
      <vt:lpstr>Example Employability Skills Exercise</vt:lpstr>
      <vt:lpstr>That is the end of C-42!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Humphreys,Kris</cp:lastModifiedBy>
  <cp:revision>7</cp:revision>
  <cp:lastPrinted>2023-02-17T18:58:12Z</cp:lastPrinted>
  <dcterms:created xsi:type="dcterms:W3CDTF">2023-01-24T18:05:38Z</dcterms:created>
  <dcterms:modified xsi:type="dcterms:W3CDTF">2023-02-28T14:23:31Z</dcterms:modified>
</cp:coreProperties>
</file>