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546" r:id="rId2"/>
    <p:sldId id="401" r:id="rId3"/>
    <p:sldId id="547" r:id="rId4"/>
    <p:sldId id="504" r:id="rId5"/>
    <p:sldId id="505" r:id="rId6"/>
    <p:sldId id="506" r:id="rId7"/>
    <p:sldId id="507" r:id="rId8"/>
    <p:sldId id="389" r:id="rId9"/>
    <p:sldId id="508" r:id="rId10"/>
    <p:sldId id="509" r:id="rId11"/>
    <p:sldId id="510" r:id="rId12"/>
    <p:sldId id="511" r:id="rId13"/>
    <p:sldId id="512" r:id="rId14"/>
    <p:sldId id="517" r:id="rId15"/>
    <p:sldId id="514" r:id="rId16"/>
    <p:sldId id="515" r:id="rId17"/>
    <p:sldId id="516" r:id="rId18"/>
    <p:sldId id="518" r:id="rId19"/>
    <p:sldId id="436" r:id="rId20"/>
    <p:sldId id="520" r:id="rId21"/>
    <p:sldId id="521" r:id="rId22"/>
    <p:sldId id="522" r:id="rId23"/>
    <p:sldId id="523" r:id="rId24"/>
    <p:sldId id="524" r:id="rId25"/>
    <p:sldId id="525" r:id="rId26"/>
    <p:sldId id="529" r:id="rId27"/>
    <p:sldId id="519" r:id="rId28"/>
    <p:sldId id="527" r:id="rId29"/>
    <p:sldId id="528" r:id="rId30"/>
    <p:sldId id="530" r:id="rId31"/>
    <p:sldId id="526" r:id="rId32"/>
    <p:sldId id="437" r:id="rId33"/>
    <p:sldId id="438" r:id="rId34"/>
    <p:sldId id="440" r:id="rId35"/>
    <p:sldId id="441" r:id="rId36"/>
    <p:sldId id="548" r:id="rId37"/>
    <p:sldId id="531" r:id="rId38"/>
    <p:sldId id="532" r:id="rId39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B8D2-5B59-415C-A645-8298CDE46CE3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FC00-DB58-4C37-9046-5329C1B4BA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94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56" y="1110291"/>
            <a:ext cx="1303646" cy="432000"/>
          </a:xfrm>
          <a:prstGeom prst="rect">
            <a:avLst/>
          </a:prstGeom>
        </p:spPr>
      </p:pic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8" y="711777"/>
            <a:ext cx="1048545" cy="72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18" y="1071777"/>
            <a:ext cx="116756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9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minimum number of magnets the generator can have is two.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north pole and a south pole.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speed at which these spin will dictate the frequency of the generated voltage.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7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frequency in Belize is 60hz.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generator frequency is equal to the speed of the generator in revolutions per minute times the number of magnetic poles then divided by 120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example, if a generator has just 1 north and 1 south pole rotating in the stator and does so at a speed of 3600rpm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frequency is 60hz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4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f = (rpm x number of poles)/120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120 comes from 2 x 60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2 represents the pairs of poles because there needs to be a south pole for every north pole.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60 represents the rpm in seconds.</a:t>
            </a:r>
          </a:p>
        </p:txBody>
      </p:sp>
    </p:spTree>
    <p:extLst>
      <p:ext uri="{BB962C8B-B14F-4D97-AF65-F5344CB8AC3E}">
        <p14:creationId xmlns:p14="http://schemas.microsoft.com/office/powerpoint/2010/main" val="231216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Generators that produce 50hz voltage will spin slower than the 60hz ones.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Rearranging the formula to get speed: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Rpm = (120 x f)/poles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3000rpm = 120x50/2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6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formula only works for synchronous generators.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2 basic types of generators:</a:t>
            </a:r>
          </a:p>
          <a:p>
            <a:pPr marL="428625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Synchronous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Synchronous generators have a separate system to create the magnetic field that spins on the rotor.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system is named separate DC excitation.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connected to a grid this type of generator will stay in sync with the grid and keep its speed / frequency locked to the grid.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the most popular type of generator for utilities.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Induction generators rely on the magnetic field in the stator to create the magnetism in the rotor.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connected to a grid this type of generator will have a slip frequency.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it is suppling power to the grid it will spin slightly faster.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popular for small scale generators.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4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9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power generating devices that connect to the utility grid or another power generating device, must be able to synchronize their voltage to that of the source supply.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Synchronizing involves the incoming power source to match that of the running source (grid).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Incoming is the source connecting to an already running unit or grid.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1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module will introduce the concept of synchronizing of AC power producing equipment.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this module learners will be able to: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the process of synchronizing of power sources to the grid.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the basic differences between synchronous and induction generators.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Calculate the frequency of generators and their speed.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6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incoming unit if a generator type will physically come up to almost the running frequency.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voltage will then be established and adjusted to that of the running source.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the speed will be adjusted to align with that of the running source.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7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this process is done manually there will be a means of seeing the relationship between the incoming and the running voltages.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method is using a synchroscope.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a spinning dial that indicates the frequency difference between the two sources.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9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direction of spin indicates weather the incoming unit is spinning fast or slow.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needle stops the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incoming and the running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are at the same frequency.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needle when stopped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also indicates the phase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angle between the two.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E4D0E-83CE-1D1C-3EB6-5B2FB88F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898" y="2016568"/>
            <a:ext cx="4310807" cy="4329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C5AE4-7C02-A1B9-02E1-82C9BC0BBDE1}"/>
              </a:ext>
            </a:extLst>
          </p:cNvPr>
          <p:cNvSpPr txBox="1"/>
          <p:nvPr/>
        </p:nvSpPr>
        <p:spPr>
          <a:xfrm>
            <a:off x="6482528" y="6345680"/>
            <a:ext cx="27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Image courtesy Author</a:t>
            </a:r>
          </a:p>
        </p:txBody>
      </p:sp>
    </p:spTree>
    <p:extLst>
      <p:ext uri="{BB962C8B-B14F-4D97-AF65-F5344CB8AC3E}">
        <p14:creationId xmlns:p14="http://schemas.microsoft.com/office/powerpoint/2010/main" val="286848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this picture the needle is stopped.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means the two are at same speed.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needle is stopped on the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right or fast side, this indicates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the incoming voltage is not in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phase and ahead of the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running source.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EF3E6-892F-122C-8D14-7CC2AB6F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4" y="2571750"/>
            <a:ext cx="3876675" cy="3773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20322-3749-56C0-39DA-442747E9B947}"/>
              </a:ext>
            </a:extLst>
          </p:cNvPr>
          <p:cNvSpPr txBox="1"/>
          <p:nvPr/>
        </p:nvSpPr>
        <p:spPr>
          <a:xfrm>
            <a:off x="6482528" y="6345680"/>
            <a:ext cx="27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Image courtesy Author</a:t>
            </a:r>
          </a:p>
        </p:txBody>
      </p:sp>
    </p:spTree>
    <p:extLst>
      <p:ext uri="{BB962C8B-B14F-4D97-AF65-F5344CB8AC3E}">
        <p14:creationId xmlns:p14="http://schemas.microsoft.com/office/powerpoint/2010/main" val="139942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9EF3E6-892F-122C-8D14-7CC2AB6F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4" y="2571750"/>
            <a:ext cx="3876675" cy="3773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angle of the needle represents the angular distance between the two units.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0 degrees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picture indicates that the                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voltage of the incoming is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approximately 50-60 degrees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ahead.                                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-90                            +90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degrees out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20322-3749-56C0-39DA-442747E9B947}"/>
              </a:ext>
            </a:extLst>
          </p:cNvPr>
          <p:cNvSpPr txBox="1"/>
          <p:nvPr/>
        </p:nvSpPr>
        <p:spPr>
          <a:xfrm>
            <a:off x="6482528" y="6345680"/>
            <a:ext cx="27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Image courtesy Author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091907-2E9D-60E9-E7E7-7879175EC064}"/>
              </a:ext>
            </a:extLst>
          </p:cNvPr>
          <p:cNvCxnSpPr>
            <a:stCxn id="6" idx="0"/>
          </p:cNvCxnSpPr>
          <p:nvPr/>
        </p:nvCxnSpPr>
        <p:spPr>
          <a:xfrm>
            <a:off x="7205662" y="2571750"/>
            <a:ext cx="23813" cy="1905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3B3FF-E818-108C-B29D-9EA31F98190B}"/>
              </a:ext>
            </a:extLst>
          </p:cNvPr>
          <p:cNvCxnSpPr>
            <a:cxnSpLocks/>
          </p:cNvCxnSpPr>
          <p:nvPr/>
        </p:nvCxnSpPr>
        <p:spPr>
          <a:xfrm flipH="1">
            <a:off x="7229475" y="3286125"/>
            <a:ext cx="1400175" cy="11906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9EF3E6-892F-122C-8D14-7CC2AB6F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4" y="2571750"/>
            <a:ext cx="3876675" cy="3773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incoming connected to the running at this point, there would be a large inrush of current between the two sources and could trip any overcurrent protection.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incoming unit would also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abruptly change its rotor to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match that of the running.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can be felt and heard.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20322-3749-56C0-39DA-442747E9B947}"/>
              </a:ext>
            </a:extLst>
          </p:cNvPr>
          <p:cNvSpPr txBox="1"/>
          <p:nvPr/>
        </p:nvSpPr>
        <p:spPr>
          <a:xfrm>
            <a:off x="6482528" y="6345680"/>
            <a:ext cx="27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Image courtesy Author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091907-2E9D-60E9-E7E7-7879175EC064}"/>
              </a:ext>
            </a:extLst>
          </p:cNvPr>
          <p:cNvCxnSpPr>
            <a:stCxn id="6" idx="0"/>
          </p:cNvCxnSpPr>
          <p:nvPr/>
        </p:nvCxnSpPr>
        <p:spPr>
          <a:xfrm>
            <a:off x="7205662" y="2571750"/>
            <a:ext cx="23813" cy="1905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3B3FF-E818-108C-B29D-9EA31F98190B}"/>
              </a:ext>
            </a:extLst>
          </p:cNvPr>
          <p:cNvCxnSpPr>
            <a:cxnSpLocks/>
          </p:cNvCxnSpPr>
          <p:nvPr/>
        </p:nvCxnSpPr>
        <p:spPr>
          <a:xfrm flipH="1">
            <a:off x="7229475" y="3286125"/>
            <a:ext cx="1400175" cy="11906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82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04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Another manual indication used to synchronize is three light bulbs.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are connected to a voltage representing the same phase between the incoming and running phase.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to A, B to B, and C to C.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voltage between each phase (incoming and running) will light up the bulb.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9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a bulb is bright, it means that the incoming and running voltages are not the same.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Either because of being out of sync or just a difference in voltage between them.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time to synchronize the two is when all three bulbs are out.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the starting of the incoming unit, the lights will go bright and dim as the units get closer to being in sync.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33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rate at which the bulbs go bright and dark is relative to the frequency difference between them.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Closing the breaker when the lights go out and the time interval between bight and dark is around 3-5 seconds is safe.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bulbs do not all go bright and dark at same time it indicates the phase is wrong or the unit is turning in the wrong direction.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4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this module learners will be able to: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the operation of a synchroscope.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the operation of the three light bulb method of synchronizing of generators.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the phase and speed relationship to synchronizing power sources.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9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74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we know all incoming power devices need to be able to synchronize.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involves the incoming power source to match that of the running source (grid).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Match means: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Same voltage level (RMS and peak)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same phase sequence if multiphase unit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phase with running voltage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06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Same voltage level means that the incoming power source voltage (RMS or peak) is within the specified tolerance of the grid. Normally less than 10% difference.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Synchronizing at a higher or lower voltage produces reactive energy.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will either try to raise or lower the running voltage.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73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same phase sequence if multiphase (Poly) unit.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 phase systems have an A-B-C sequence.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Meaning that the A phase is referenced to a zero-degree reference.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 phase is 120 electrical degrees lagging the A phase.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 phase is 120 electrical degrees ahead of the A phase.</a:t>
            </a:r>
            <a:endParaRPr lang="en-US" sz="24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0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same phase sequence if multiphase (Poly) unit.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three phases (A,B,C) must be in this sequence.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347B4-34E8-F0BB-3F31-A3EB19EC92E3}"/>
              </a:ext>
            </a:extLst>
          </p:cNvPr>
          <p:cNvSpPr txBox="1"/>
          <p:nvPr/>
        </p:nvSpPr>
        <p:spPr>
          <a:xfrm>
            <a:off x="6301553" y="6299977"/>
            <a:ext cx="353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Image courtesy Author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10728-7551-5508-29C6-E53D2334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714500"/>
            <a:ext cx="7961180" cy="38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94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Running Grid and Incoming power same sequence.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B5318-4D1A-54D8-D675-256DE057D2A6}"/>
              </a:ext>
            </a:extLst>
          </p:cNvPr>
          <p:cNvSpPr txBox="1"/>
          <p:nvPr/>
        </p:nvSpPr>
        <p:spPr>
          <a:xfrm>
            <a:off x="6301553" y="6299977"/>
            <a:ext cx="353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Image courtesy Author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01032-5503-6A0F-A158-1B454004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02135"/>
            <a:ext cx="8191499" cy="2217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4C91B-8B0A-940B-CE6E-7B63B4999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819525"/>
            <a:ext cx="8191499" cy="24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In-phase at same instant.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Both 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same angle.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B5318-4D1A-54D8-D675-256DE057D2A6}"/>
              </a:ext>
            </a:extLst>
          </p:cNvPr>
          <p:cNvSpPr txBox="1"/>
          <p:nvPr/>
        </p:nvSpPr>
        <p:spPr>
          <a:xfrm>
            <a:off x="6301553" y="6299977"/>
            <a:ext cx="353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Image courtesy Author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01032-5503-6A0F-A158-1B454004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02135"/>
            <a:ext cx="8191499" cy="2217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4C91B-8B0A-940B-CE6E-7B63B4999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819525"/>
            <a:ext cx="8191499" cy="24804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767E15-74B0-0544-83E5-E90F2784C596}"/>
              </a:ext>
            </a:extLst>
          </p:cNvPr>
          <p:cNvCxnSpPr>
            <a:cxnSpLocks/>
          </p:cNvCxnSpPr>
          <p:nvPr/>
        </p:nvCxnSpPr>
        <p:spPr>
          <a:xfrm>
            <a:off x="3333750" y="2119312"/>
            <a:ext cx="0" cy="225266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052C9-5346-3325-12D1-923F1AEB1AF4}"/>
              </a:ext>
            </a:extLst>
          </p:cNvPr>
          <p:cNvCxnSpPr>
            <a:cxnSpLocks/>
          </p:cNvCxnSpPr>
          <p:nvPr/>
        </p:nvCxnSpPr>
        <p:spPr>
          <a:xfrm>
            <a:off x="5562600" y="2119312"/>
            <a:ext cx="0" cy="225266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1E31CC-6813-28CF-9E4D-D28D0CE25A1C}"/>
              </a:ext>
            </a:extLst>
          </p:cNvPr>
          <p:cNvCxnSpPr>
            <a:cxnSpLocks/>
          </p:cNvCxnSpPr>
          <p:nvPr/>
        </p:nvCxnSpPr>
        <p:spPr>
          <a:xfrm>
            <a:off x="7810500" y="2119312"/>
            <a:ext cx="0" cy="2252663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07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Inverters that are grid interactive can also be used as a power producing device.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must meet the same conditions as generators to sync to the running source.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inverters can be single phase units.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3-phase unit.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3 single phase units communicating with each other.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37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3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 power producing equipment can be defined as: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Generator / Alternator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7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times, we hear folks talking about a machine that takes a rotating force to produce electricity.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Often, they call it a generator…..or an alternator.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modern vehicles we use the term alternator to describe the device that produces DC from the rotating engine.</a:t>
            </a:r>
          </a:p>
        </p:txBody>
      </p:sp>
    </p:spTree>
    <p:extLst>
      <p:ext uri="{BB962C8B-B14F-4D97-AF65-F5344CB8AC3E}">
        <p14:creationId xmlns:p14="http://schemas.microsoft.com/office/powerpoint/2010/main" val="296414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Alternator as the name implies make alternating voltage (AC).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modern vehicle has an alternator.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makes 3-phase power and has a rectification circuit that changes the AC into DC.</a:t>
            </a:r>
          </a:p>
        </p:txBody>
      </p:sp>
    </p:spTree>
    <p:extLst>
      <p:ext uri="{BB962C8B-B14F-4D97-AF65-F5344CB8AC3E}">
        <p14:creationId xmlns:p14="http://schemas.microsoft.com/office/powerpoint/2010/main" val="144578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generator can make AC or DC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Vehicles made pre 1960s had a generator to charge the battery.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had a commutator and brushes that required maintenance.</a:t>
            </a:r>
          </a:p>
        </p:txBody>
      </p:sp>
    </p:spTree>
    <p:extLst>
      <p:ext uri="{BB962C8B-B14F-4D97-AF65-F5344CB8AC3E}">
        <p14:creationId xmlns:p14="http://schemas.microsoft.com/office/powerpoint/2010/main" val="377082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9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Synchronizing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" y="1012776"/>
            <a:ext cx="8995410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Generators that produce 3-phase power are the most common machine used today.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have rotating magnets and a stationary set of windings.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induced voltage depends on the magnetic field's strength, speed of the magnets and the length and number of turns of the wire in the magnetic field.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86277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27137</TotalTime>
  <Words>1483</Words>
  <Application>Microsoft Office PowerPoint</Application>
  <PresentationFormat>On-screen Show (4:3)</PresentationFormat>
  <Paragraphs>325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IDB Belize Minimal Presentation - Design_ TEMPLATE</vt:lpstr>
      <vt:lpstr>PowerPoint Presentation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  <vt:lpstr>Synchronizing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Wilkie,Gordon</cp:lastModifiedBy>
  <cp:revision>336</cp:revision>
  <dcterms:created xsi:type="dcterms:W3CDTF">2022-03-03T12:11:22Z</dcterms:created>
  <dcterms:modified xsi:type="dcterms:W3CDTF">2022-10-17T15:25:24Z</dcterms:modified>
</cp:coreProperties>
</file>